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63" r:id="rId5"/>
    <p:sldId id="264" r:id="rId6"/>
    <p:sldId id="277" r:id="rId7"/>
    <p:sldId id="288" r:id="rId8"/>
    <p:sldId id="289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23/04/2020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23/04/2020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32 Acts 10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1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visions of Cornelius and Peter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Cornelius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’ reception of Peter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Peter’s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message to Cornelius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significance of Cornelius’ conversion for the early church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32 Acts 10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10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32 Acts 10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526908" y="1402780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3.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are we told about Cornelius?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Cornelius was a Roman soldier who believed in and served God and was charitable. He saw an angel of God in a vision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 to 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angel tell him to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was told by an angel to send men from Caesarea to Joppa to fetch Peter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9 to 14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happened to Peter before Cornelius’ men arrived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had a vision. He saw all kinds of animals which he was invited to kill and eat. He declined because the animals were unclean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15 and 16. What was Peter told three times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Three times he was told he was told not to regard as unclean what God had cleansed.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32 Acts 10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5" y="1538227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17 to 20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was Peter told to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was told to go with the men who had arrived and not to doubt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21 to 23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Cornelius’ men tell Peter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Cornelius’ men told Peter that an angel had told Cornelius to send for him to hear what he had to say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24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26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Cornelius do when Peter arrived and what was Peter’s response?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When Peter arrived, Cornelius tried to worship him. 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stopped him and told him that he was also a man.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32 Acts 10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95320" y="1404614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27 to 33.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did Peter say God had shown him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God had shown him that he shouldn’t call any man unholy or unclean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34 and 35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Peter tell Cornelius he had just realised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told Cornelius that he had realised that God doesn’t show favouritism.  Anyone who fears him and works righteousness is acceptable to him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36 to 43. What did Peter tell Cornelius about Jesus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told Cornelius: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God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sent good news to Israel through Jesus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God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anointed Jesus with the Holy Spirit 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God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raised him from the dead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is to be Judge 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32 Acts 10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82812" y="1419622"/>
            <a:ext cx="7121635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44 to 46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happened as Peter was talking and what effect did it have on the circumcised (i.e. Jews) who were there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Cornelius and his household received the Holy Spirit. The Jews were amazed that the Holy Spirit had been given to Gentiles (non-Jews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).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47 and 48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Peter say and command should happen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asked if anyone could stop these people from being baptised in the name of Jesus Christ and commanded that this should happen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endParaRPr lang="en-GB" sz="16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32 Acts 10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9539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Belief(s)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195975"/>
            <a:ext cx="152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34 and 35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195975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Anyone can be acceptable to God by respecting him and doing what God regards as right.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656" y="2780750"/>
            <a:ext cx="131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38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7894" y="2785689"/>
            <a:ext cx="6216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anointed Jesus with the Holy Spirit and power enabling him to heal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32 Acts 10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3633" y="3388586"/>
            <a:ext cx="131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39 and 40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85870" y="3393525"/>
            <a:ext cx="62185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was put to death by the Jews, but God raised him from the dead.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3026" y="3987582"/>
            <a:ext cx="131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42 and 43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85263" y="3992521"/>
            <a:ext cx="62185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is to be Judge and there is forgiveness of sins for those who believe.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491518" y="130601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First-century Christian beliefs </a:t>
            </a: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in this chapter.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77194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32 Acts 10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2757</TotalTime>
  <Words>684</Words>
  <Application>Microsoft Office PowerPoint</Application>
  <PresentationFormat>On-screen Show (16:9)</PresentationFormat>
  <Paragraphs>110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226</cp:revision>
  <dcterms:created xsi:type="dcterms:W3CDTF">2020-04-16T13:12:45Z</dcterms:created>
  <dcterms:modified xsi:type="dcterms:W3CDTF">2020-04-23T07:49:47Z</dcterms:modified>
</cp:coreProperties>
</file>