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0" r:id="rId3"/>
    <p:sldId id="271" r:id="rId4"/>
    <p:sldId id="263" r:id="rId5"/>
    <p:sldId id="264" r:id="rId6"/>
    <p:sldId id="290" r:id="rId7"/>
    <p:sldId id="292" r:id="rId8"/>
    <p:sldId id="293" r:id="rId9"/>
    <p:sldId id="294" r:id="rId10"/>
    <p:sldId id="289" r:id="rId11"/>
    <p:sldId id="295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04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23/04/2020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23/04/2020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13906" y="2202340"/>
            <a:ext cx="1628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22 and 23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19597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One of David’s descendants would bring salvation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2627366"/>
            <a:ext cx="1459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24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87894" y="2632305"/>
            <a:ext cx="6216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taught a baptism of repentance to Israel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3632" y="3151710"/>
            <a:ext cx="153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27 to 29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5870" y="3156649"/>
            <a:ext cx="6218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Jews fulfilled what the prophets had predicted by having Jesus killed.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491518" y="1312497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in this chapter.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3932" y="3859172"/>
            <a:ext cx="153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30 and 31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96170" y="3864111"/>
            <a:ext cx="6218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raised Jesus from the dead and Jesus appeared to witnesses.</a:t>
            </a:r>
          </a:p>
        </p:txBody>
      </p:sp>
    </p:spTree>
    <p:extLst>
      <p:ext uri="{BB962C8B-B14F-4D97-AF65-F5344CB8AC3E}">
        <p14:creationId xmlns:p14="http://schemas.microsoft.com/office/powerpoint/2010/main" val="377194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13906" y="2202340"/>
            <a:ext cx="1628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32 and 33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195975"/>
            <a:ext cx="6075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Jesus’ resurrection was the Good News promised to the fathers.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627366"/>
            <a:ext cx="1459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34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87894" y="2632305"/>
            <a:ext cx="6216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blessings of David involve the resurrection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3632" y="3151710"/>
            <a:ext cx="153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35 to 37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5870" y="3156649"/>
            <a:ext cx="6218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David died and saw decay – not like Jesus whom God raised from the dead.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491518" y="1312497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in this chapter.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3932" y="3859172"/>
            <a:ext cx="153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v 38 and 39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96170" y="3864111"/>
            <a:ext cx="6218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Forgiveness of all sins comes through belief in Jesus.</a:t>
            </a:r>
          </a:p>
        </p:txBody>
      </p:sp>
    </p:spTree>
    <p:extLst>
      <p:ext uri="{BB962C8B-B14F-4D97-AF65-F5344CB8AC3E}">
        <p14:creationId xmlns:p14="http://schemas.microsoft.com/office/powerpoint/2010/main" val="323580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People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Paul met in Cyprus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Paul’s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preaching and message at Antioch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reaction of Jews and non-Jews (Gentiles) at Antioch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13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526908" y="1402780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church at Antioch do guided by the Holy Spirit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were guided to send Barnabas and Saul out preaching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to 12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Who did Paul and Barnabas meet in </a:t>
            </a:r>
            <a:r>
              <a:rPr lang="en-GB" sz="1600" b="1" kern="0" dirty="0" err="1">
                <a:solidFill>
                  <a:schemeClr val="tx1"/>
                </a:solidFill>
                <a:latin typeface="Chalkboard"/>
              </a:rPr>
              <a:t>Paphos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 and how did they respond?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met a Jewish sorcerer who was with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Sergius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 Paulus, the proconsul.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Sergius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 Paulus wanted to listen to Paul, but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Elymas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 the sorcerer opposed them and was made blind for a while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13 to 16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they do in Antioch in Pisidia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went into the synagogue on the Sabbath day and were invited to speak to the people.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5224" y="1444299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17 to 21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were the key events Paul mentioned in his summary of Jewish history leading to king David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God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chose the people of Israel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delivered them from slavery in Egypt and put up with them for 40 years in the wilderness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gave them victory in battle so they could have their land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then had judges until Samuel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After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Samuel, they wanted a king, so God gave them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Saul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3822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22 and 23. Why was king David special?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God replaced Saul with David. Unlike Saul, David was a man after God’s heart who would do his will. God promised to bring salvation through a descendant of David.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24 and 25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John’s role?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John came before Jesus and preached a baptism of repentance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26 to 29.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had the Jewish leaders done as a result of ignoring the prophets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had asked Pilate to kill the descendant of David through whom they could be saved.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389072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30 to 33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was the good news Paul was bringing them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good news was that Jesus’ resurrection fulfilled the promises made to their fathers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34 to 37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prophecies did Paul say were fulfilled when Christ rose from the dead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Prophecies fulfilled were “I will give you the holy and sure blessings of David.” and “You will not allow your Holy One to see decay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.”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38 to 41.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Paul say were the consequences of Christ’s resurrection for everyone?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Everyone could have forgiveness of sins. All who believed in Jesus could be justified, which the law of Moses could not do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8448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70652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42 to 44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How did people react to Paul’s message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They asked him to preach the next Sabbath and the majority of the city came to hear more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45 to 47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Jews do and how did Paul and Barnabas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were jealous and contradicted Paul. Paul and Barnabas said they would preach to the Gentiles (non-Jews) as the Jews judged themselves unworthy of eternal life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8448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70652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48 to 50. How did the Gentiles (non-Jews) and Jews react?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Many Gentiles believed and the message spread through the entire region. But the Jews had Paul and Barnabas thrown out of the city. 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 50 to 52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Paul and Barnabas do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Many Gentiles believed and the message spread through the entire region. But the Jews had Paul and Barnabas thrown out of the city.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35 Acts 13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46564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3334</TotalTime>
  <Words>894</Words>
  <Application>Microsoft Office PowerPoint</Application>
  <PresentationFormat>On-screen Show (16:9)</PresentationFormat>
  <Paragraphs>153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252</cp:revision>
  <dcterms:created xsi:type="dcterms:W3CDTF">2020-04-16T13:12:45Z</dcterms:created>
  <dcterms:modified xsi:type="dcterms:W3CDTF">2020-04-23T08:50:26Z</dcterms:modified>
</cp:coreProperties>
</file>