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70" r:id="rId3"/>
    <p:sldId id="271" r:id="rId4"/>
    <p:sldId id="263" r:id="rId5"/>
    <p:sldId id="290" r:id="rId6"/>
    <p:sldId id="295" r:id="rId7"/>
    <p:sldId id="293" r:id="rId8"/>
    <p:sldId id="294" r:id="rId9"/>
    <p:sldId id="267"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40" d="100"/>
          <a:sy n="140" d="100"/>
        </p:scale>
        <p:origin x="-216" y="-21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23/04/2020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23/04/2020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23/04/2020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23/04/2020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23/04/2020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23/04/2020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39 Acts 18</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20" name="Subtitle 2"/>
          <p:cNvSpPr txBox="1">
            <a:spLocks/>
          </p:cNvSpPr>
          <p:nvPr/>
        </p:nvSpPr>
        <p:spPr bwMode="auto">
          <a:xfrm>
            <a:off x="1425450" y="1414860"/>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What </a:t>
            </a:r>
            <a:r>
              <a:rPr lang="en-GB" sz="1600" dirty="0">
                <a:solidFill>
                  <a:schemeClr val="tx1"/>
                </a:solidFill>
                <a:latin typeface="Chalkboard"/>
              </a:rPr>
              <a:t>Paul did in Corinth and Ephesus</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Apollos </a:t>
            </a:r>
            <a:r>
              <a:rPr lang="en-GB" sz="1600" dirty="0">
                <a:solidFill>
                  <a:schemeClr val="tx1"/>
                </a:solidFill>
                <a:latin typeface="Chalkboard"/>
              </a:rPr>
              <a:t>learns more about the Gospel</a:t>
            </a:r>
          </a:p>
        </p:txBody>
      </p:sp>
      <p:sp>
        <p:nvSpPr>
          <p:cNvPr id="1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39 Acts 18</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charRg st="71" end="10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a:t>
            </a: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18</a:t>
            </a:r>
            <a:endParaRPr kumimoji="0" lang="en-GB" sz="3600" b="1" i="0" u="none" strike="noStrike" kern="0" cap="none" spc="0" normalizeH="0" baseline="0" noProof="0" dirty="0" smtClean="0">
              <a:ln>
                <a:noFill/>
              </a:ln>
              <a:solidFill>
                <a:srgbClr val="333333"/>
              </a:solidFill>
              <a:effectLst/>
              <a:uLnTx/>
              <a:uFillTx/>
              <a:latin typeface="Chalkboard"/>
              <a:ea typeface="+mn-ea"/>
              <a:cs typeface="+mn-cs"/>
            </a:endParaRP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39 Acts 18</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1844" y="1559732"/>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a:t>
            </a:r>
            <a:r>
              <a:rPr lang="en-GB" sz="1600" b="1" kern="0" dirty="0" smtClean="0">
                <a:solidFill>
                  <a:schemeClr val="tx1"/>
                </a:solidFill>
                <a:latin typeface="Chalkboard"/>
              </a:rPr>
              <a:t>4</a:t>
            </a:r>
            <a:r>
              <a:rPr lang="en-GB" sz="1600" b="1" kern="0" dirty="0">
                <a:solidFill>
                  <a:schemeClr val="tx1"/>
                </a:solidFill>
                <a:latin typeface="Chalkboard"/>
              </a:rPr>
              <a:t>. Who did Paul meet at Corinth and what did he do every Sabbath</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met a Jew named Aquila and his wife Priscilla and stayed with them.</a:t>
            </a:r>
          </a:p>
          <a:p>
            <a:pPr algn="l">
              <a:lnSpc>
                <a:spcPts val="2300"/>
              </a:lnSpc>
              <a:spcBef>
                <a:spcPts val="0"/>
              </a:spcBef>
            </a:pPr>
            <a:r>
              <a:rPr lang="en-GB" sz="1600" kern="0" dirty="0" smtClean="0">
                <a:solidFill>
                  <a:schemeClr val="tx1"/>
                </a:solidFill>
                <a:latin typeface="Chalkboard"/>
              </a:rPr>
              <a:t>Every </a:t>
            </a:r>
            <a:r>
              <a:rPr lang="en-GB" sz="1600" kern="0" dirty="0">
                <a:solidFill>
                  <a:schemeClr val="tx1"/>
                </a:solidFill>
                <a:latin typeface="Chalkboard"/>
              </a:rPr>
              <a:t>Sabbath he preached in the synagogue and persuaded Jews and Greeks.</a:t>
            </a:r>
          </a:p>
          <a:p>
            <a:pPr algn="l">
              <a:lnSpc>
                <a:spcPts val="2300"/>
              </a:lnSpc>
              <a:spcBef>
                <a:spcPts val="0"/>
              </a:spcBef>
            </a:pPr>
            <a:r>
              <a:rPr lang="en-GB" sz="1600" b="1" kern="0" dirty="0" smtClean="0">
                <a:solidFill>
                  <a:schemeClr val="tx1"/>
                </a:solidFill>
                <a:latin typeface="Chalkboard"/>
              </a:rPr>
              <a:t>v 5</a:t>
            </a:r>
            <a:r>
              <a:rPr lang="en-GB" sz="1600" b="1" kern="0" dirty="0">
                <a:solidFill>
                  <a:schemeClr val="tx1"/>
                </a:solidFill>
                <a:latin typeface="Chalkboard"/>
              </a:rPr>
              <a:t>. What was Paul compelled to tell the Jews</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Paul told the Jews that Jesus was the Christ</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6 </a:t>
            </a:r>
            <a:r>
              <a:rPr lang="en-GB" sz="1600" b="1" kern="0" dirty="0">
                <a:solidFill>
                  <a:schemeClr val="tx1"/>
                </a:solidFill>
                <a:latin typeface="Chalkboard"/>
              </a:rPr>
              <a:t>to </a:t>
            </a:r>
            <a:r>
              <a:rPr lang="en-GB" sz="1600" b="1" kern="0" dirty="0" smtClean="0">
                <a:solidFill>
                  <a:schemeClr val="tx1"/>
                </a:solidFill>
                <a:latin typeface="Chalkboard"/>
              </a:rPr>
              <a:t>8</a:t>
            </a:r>
            <a:r>
              <a:rPr lang="en-GB" sz="1600" b="1" kern="0" dirty="0">
                <a:solidFill>
                  <a:schemeClr val="tx1"/>
                </a:solidFill>
                <a:latin typeface="Chalkboard"/>
              </a:rPr>
              <a:t>. What did Paul decide because of the opposition from the Jews</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told them he would give his message to the Gentiles if the Jews wouldn’t listen.</a:t>
            </a:r>
            <a:endParaRPr lang="en-GB" sz="1600" kern="0" dirty="0" smtClean="0">
              <a:solidFill>
                <a:schemeClr val="tx1"/>
              </a:solidFill>
              <a:latin typeface="Chalkboard"/>
            </a:endParaRP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39 Acts 18</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4">
                                            <p:txEl>
                                              <p:charRg st="383" end="46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61015" y="1497283"/>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fontAlgn="auto">
              <a:lnSpc>
                <a:spcPts val="2300"/>
              </a:lnSpc>
              <a:spcBef>
                <a:spcPts val="0"/>
              </a:spcBef>
              <a:spcAft>
                <a:spcPts val="0"/>
              </a:spcAft>
              <a:buClrTx/>
            </a:pPr>
            <a:r>
              <a:rPr lang="en-GB" sz="1600" b="1" kern="0" dirty="0">
                <a:solidFill>
                  <a:srgbClr val="000000"/>
                </a:solidFill>
                <a:latin typeface="Chalkboard"/>
              </a:rPr>
              <a:t>v </a:t>
            </a:r>
            <a:r>
              <a:rPr lang="en-GB" sz="1600" b="1" kern="0" dirty="0" smtClean="0">
                <a:solidFill>
                  <a:srgbClr val="000000"/>
                </a:solidFill>
                <a:latin typeface="Chalkboard"/>
              </a:rPr>
              <a:t>9 to 11</a:t>
            </a:r>
            <a:r>
              <a:rPr lang="en-GB" sz="1600" b="1" kern="0" dirty="0">
                <a:solidFill>
                  <a:srgbClr val="000000"/>
                </a:solidFill>
                <a:latin typeface="Chalkboard"/>
              </a:rPr>
              <a:t>. What did the Lord say to Paul</a:t>
            </a:r>
            <a:r>
              <a:rPr lang="en-GB" sz="1600" b="1" kern="0" dirty="0" smtClean="0">
                <a:solidFill>
                  <a:srgbClr val="000000"/>
                </a:solidFill>
                <a:latin typeface="Chalkboard"/>
              </a:rPr>
              <a:t>?</a:t>
            </a:r>
          </a:p>
          <a:p>
            <a:pPr lvl="0" algn="l" fontAlgn="auto">
              <a:lnSpc>
                <a:spcPts val="2300"/>
              </a:lnSpc>
              <a:spcBef>
                <a:spcPts val="0"/>
              </a:spcBef>
              <a:spcAft>
                <a:spcPts val="0"/>
              </a:spcAft>
              <a:buClrTx/>
            </a:pPr>
            <a:r>
              <a:rPr lang="en-GB" sz="1600" kern="0" dirty="0">
                <a:solidFill>
                  <a:srgbClr val="000000"/>
                </a:solidFill>
                <a:latin typeface="Chalkboard"/>
              </a:rPr>
              <a:t>The Lord told Paul that he was with him to protect him and that he was to continue preaching as there were many in Corinth who would believe</a:t>
            </a:r>
            <a:r>
              <a:rPr lang="en-GB" sz="1600" kern="0" dirty="0" smtClean="0">
                <a:solidFill>
                  <a:srgbClr val="000000"/>
                </a:solidFill>
                <a:latin typeface="Chalkboard"/>
              </a:rPr>
              <a:t>.</a:t>
            </a:r>
          </a:p>
          <a:p>
            <a:pPr lvl="0" algn="l" fontAlgn="auto">
              <a:lnSpc>
                <a:spcPts val="2300"/>
              </a:lnSpc>
              <a:spcBef>
                <a:spcPts val="0"/>
              </a:spcBef>
              <a:spcAft>
                <a:spcPts val="0"/>
              </a:spcAft>
              <a:buClrTx/>
            </a:pPr>
            <a:r>
              <a:rPr lang="en-GB" sz="1600" b="1" kern="0" dirty="0" smtClean="0">
                <a:solidFill>
                  <a:schemeClr val="tx1"/>
                </a:solidFill>
                <a:latin typeface="Chalkboard"/>
              </a:rPr>
              <a:t>v 12 to 17</a:t>
            </a:r>
            <a:r>
              <a:rPr lang="en-GB" sz="1600" b="1" kern="0" dirty="0">
                <a:solidFill>
                  <a:schemeClr val="tx1"/>
                </a:solidFill>
                <a:latin typeface="Chalkboard"/>
              </a:rPr>
              <a:t>. What was </a:t>
            </a:r>
            <a:r>
              <a:rPr lang="en-GB" sz="1600" b="1" kern="0" dirty="0" err="1">
                <a:solidFill>
                  <a:schemeClr val="tx1"/>
                </a:solidFill>
                <a:latin typeface="Chalkboard"/>
              </a:rPr>
              <a:t>Gallio’s</a:t>
            </a:r>
            <a:r>
              <a:rPr lang="en-GB" sz="1600" b="1" kern="0" dirty="0">
                <a:solidFill>
                  <a:schemeClr val="tx1"/>
                </a:solidFill>
                <a:latin typeface="Chalkboard"/>
              </a:rPr>
              <a:t> reaction to the Jews’ accusation against Paul</a:t>
            </a:r>
            <a:r>
              <a:rPr lang="en-GB" sz="1600" b="1" kern="0" dirty="0" smtClean="0">
                <a:solidFill>
                  <a:schemeClr val="tx1"/>
                </a:solidFill>
                <a:latin typeface="Chalkboard"/>
              </a:rPr>
              <a:t>?</a:t>
            </a:r>
          </a:p>
          <a:p>
            <a:pPr lvl="0" algn="l" fontAlgn="auto">
              <a:lnSpc>
                <a:spcPts val="2300"/>
              </a:lnSpc>
              <a:spcBef>
                <a:spcPts val="0"/>
              </a:spcBef>
              <a:spcAft>
                <a:spcPts val="0"/>
              </a:spcAft>
              <a:buClrTx/>
            </a:pPr>
            <a:r>
              <a:rPr lang="en-GB" sz="1600" kern="0" dirty="0">
                <a:solidFill>
                  <a:schemeClr val="tx1"/>
                </a:solidFill>
                <a:latin typeface="Chalkboard"/>
              </a:rPr>
              <a:t>He didn’t want to get involved in arguments about their law</a:t>
            </a:r>
            <a:r>
              <a:rPr lang="en-GB" sz="1600" kern="0" dirty="0" smtClean="0">
                <a:solidFill>
                  <a:schemeClr val="tx1"/>
                </a:solidFill>
                <a:latin typeface="Chalkboard"/>
              </a:rPr>
              <a:t>.</a:t>
            </a:r>
          </a:p>
          <a:p>
            <a:pPr lvl="0" algn="l" fontAlgn="auto">
              <a:lnSpc>
                <a:spcPts val="2300"/>
              </a:lnSpc>
              <a:spcBef>
                <a:spcPts val="0"/>
              </a:spcBef>
              <a:spcAft>
                <a:spcPts val="0"/>
              </a:spcAft>
              <a:buClrTx/>
            </a:pPr>
            <a:r>
              <a:rPr lang="en-GB" sz="1600" b="1" kern="0" dirty="0">
                <a:solidFill>
                  <a:schemeClr val="tx1"/>
                </a:solidFill>
                <a:latin typeface="Chalkboard"/>
              </a:rPr>
              <a:t>v 18 to 21. Where did Paul go next and what did he do there</a:t>
            </a:r>
            <a:r>
              <a:rPr lang="en-GB" sz="1600" b="1" kern="0" dirty="0" smtClean="0">
                <a:solidFill>
                  <a:schemeClr val="tx1"/>
                </a:solidFill>
                <a:latin typeface="Chalkboard"/>
              </a:rPr>
              <a:t>?</a:t>
            </a:r>
          </a:p>
          <a:p>
            <a:pPr lvl="0" algn="l" fontAlgn="auto">
              <a:lnSpc>
                <a:spcPts val="2300"/>
              </a:lnSpc>
              <a:spcBef>
                <a:spcPts val="0"/>
              </a:spcBef>
              <a:spcAft>
                <a:spcPts val="0"/>
              </a:spcAft>
              <a:buClrTx/>
            </a:pPr>
            <a:r>
              <a:rPr lang="en-GB" sz="1600" kern="0" dirty="0">
                <a:solidFill>
                  <a:schemeClr val="tx1"/>
                </a:solidFill>
                <a:latin typeface="Chalkboard"/>
              </a:rPr>
              <a:t>He went to Ephesus where he reasoned with the Jews in the synagogue, but declined staying there long. </a:t>
            </a:r>
          </a:p>
        </p:txBody>
      </p:sp>
      <p:sp>
        <p:nvSpPr>
          <p:cNvPr id="1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39 Acts 18</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53905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charRg st="261" end="32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charRg st="322" end="38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xEl>
                                              <p:charRg st="383" end="48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47367" y="1497283"/>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fontAlgn="auto">
              <a:lnSpc>
                <a:spcPts val="2300"/>
              </a:lnSpc>
              <a:spcBef>
                <a:spcPts val="0"/>
              </a:spcBef>
              <a:spcAft>
                <a:spcPts val="0"/>
              </a:spcAft>
              <a:buClrTx/>
            </a:pPr>
            <a:r>
              <a:rPr lang="en-GB" sz="1600" b="1" kern="0" dirty="0">
                <a:solidFill>
                  <a:srgbClr val="000000"/>
                </a:solidFill>
                <a:latin typeface="Chalkboard"/>
              </a:rPr>
              <a:t>v </a:t>
            </a:r>
            <a:r>
              <a:rPr lang="en-GB" sz="1600" b="1" kern="0" dirty="0" smtClean="0">
                <a:solidFill>
                  <a:srgbClr val="000000"/>
                </a:solidFill>
                <a:latin typeface="Chalkboard"/>
              </a:rPr>
              <a:t>22 and 23</a:t>
            </a:r>
            <a:r>
              <a:rPr lang="en-GB" sz="1600" b="1" kern="0" dirty="0">
                <a:solidFill>
                  <a:srgbClr val="000000"/>
                </a:solidFill>
                <a:latin typeface="Chalkboard"/>
              </a:rPr>
              <a:t>. What did Paul do next</a:t>
            </a:r>
            <a:r>
              <a:rPr lang="en-GB" sz="1600" b="1" kern="0" dirty="0" smtClean="0">
                <a:solidFill>
                  <a:srgbClr val="000000"/>
                </a:solidFill>
                <a:latin typeface="Chalkboard"/>
              </a:rPr>
              <a:t>?</a:t>
            </a:r>
          </a:p>
          <a:p>
            <a:pPr lvl="0" algn="l" fontAlgn="auto">
              <a:lnSpc>
                <a:spcPts val="2300"/>
              </a:lnSpc>
              <a:spcBef>
                <a:spcPts val="0"/>
              </a:spcBef>
              <a:spcAft>
                <a:spcPts val="0"/>
              </a:spcAft>
              <a:buClrTx/>
            </a:pPr>
            <a:r>
              <a:rPr lang="en-GB" sz="1600" kern="0" dirty="0">
                <a:solidFill>
                  <a:srgbClr val="000000"/>
                </a:solidFill>
                <a:latin typeface="Chalkboard"/>
              </a:rPr>
              <a:t>After landing at Caesarea, he greeted the believers and went to Antioch. He then went through the region of Galatia and Phrygia, encouraging all the disciples</a:t>
            </a:r>
            <a:r>
              <a:rPr lang="en-GB" sz="1600" kern="0" dirty="0" smtClean="0">
                <a:solidFill>
                  <a:srgbClr val="000000"/>
                </a:solidFill>
                <a:latin typeface="Chalkboard"/>
              </a:rPr>
              <a:t>.</a:t>
            </a:r>
          </a:p>
          <a:p>
            <a:pPr lvl="0" algn="l" fontAlgn="auto">
              <a:lnSpc>
                <a:spcPts val="2300"/>
              </a:lnSpc>
              <a:spcBef>
                <a:spcPts val="0"/>
              </a:spcBef>
              <a:spcAft>
                <a:spcPts val="0"/>
              </a:spcAft>
              <a:buClrTx/>
            </a:pPr>
            <a:r>
              <a:rPr lang="en-GB" sz="1600" b="1" kern="0" dirty="0" smtClean="0">
                <a:solidFill>
                  <a:schemeClr val="tx1"/>
                </a:solidFill>
                <a:latin typeface="Chalkboard"/>
              </a:rPr>
              <a:t>v 24 to 28</a:t>
            </a:r>
            <a:r>
              <a:rPr lang="en-GB" sz="1600" b="1" kern="0" dirty="0">
                <a:solidFill>
                  <a:schemeClr val="tx1"/>
                </a:solidFill>
                <a:latin typeface="Chalkboard"/>
              </a:rPr>
              <a:t>. What do we know about Apollos and what he did</a:t>
            </a:r>
            <a:r>
              <a:rPr lang="en-GB" sz="1600" b="1" kern="0" dirty="0" smtClean="0">
                <a:solidFill>
                  <a:schemeClr val="tx1"/>
                </a:solidFill>
                <a:latin typeface="Chalkboard"/>
              </a:rPr>
              <a:t>?</a:t>
            </a:r>
          </a:p>
          <a:p>
            <a:pPr lvl="0" algn="l" fontAlgn="auto">
              <a:lnSpc>
                <a:spcPts val="2300"/>
              </a:lnSpc>
              <a:spcBef>
                <a:spcPts val="0"/>
              </a:spcBef>
              <a:spcAft>
                <a:spcPts val="0"/>
              </a:spcAft>
              <a:buClrTx/>
            </a:pPr>
            <a:r>
              <a:rPr lang="en-GB" sz="1600" kern="0" dirty="0">
                <a:solidFill>
                  <a:schemeClr val="tx1"/>
                </a:solidFill>
                <a:latin typeface="Chalkboard"/>
              </a:rPr>
              <a:t>Apollos was an eloquent preacher about Jesus, but he only knew about John’s baptism. When Priscilla and Aquila heard him, they explained the way of God more accurately to him. He then preached in Achaia.</a:t>
            </a:r>
            <a:endParaRPr lang="en-GB" sz="1600" kern="0" dirty="0" smtClean="0">
              <a:solidFill>
                <a:schemeClr val="tx1"/>
              </a:solidFill>
              <a:latin typeface="Chalkboard"/>
            </a:endParaRPr>
          </a:p>
        </p:txBody>
      </p:sp>
      <p:sp>
        <p:nvSpPr>
          <p:cNvPr id="1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39 Acts 18</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315827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charRg st="255" end="45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55745" y="11190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a:t>
            </a:r>
            <a:r>
              <a:rPr lang="en-GB" sz="1600" b="1" dirty="0" smtClean="0">
                <a:solidFill>
                  <a:srgbClr val="333333"/>
                </a:solidFill>
                <a:latin typeface="Chalkboard"/>
              </a:rPr>
              <a:t>10:</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a:t>
            </a:r>
            <a:r>
              <a:rPr lang="en-GB" sz="1600" b="1" dirty="0">
                <a:solidFill>
                  <a:srgbClr val="333333"/>
                </a:solidFill>
                <a:latin typeface="Chalkboard"/>
              </a:rPr>
              <a:t>God is with His people</a:t>
            </a:r>
            <a:endParaRPr lang="en-GB" sz="1600" b="1" dirty="0">
              <a:solidFill>
                <a:srgbClr val="333333"/>
              </a:solidFill>
              <a:latin typeface="Chalkboard"/>
            </a:endParaRPr>
          </a:p>
        </p:txBody>
      </p:sp>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5" y="2283499"/>
            <a:ext cx="1646617"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Genesis 26 v 3, 28 v 15</a:t>
            </a:r>
            <a:endParaRPr lang="en-GB" sz="1600" dirty="0">
              <a:solidFill>
                <a:srgbClr val="000000"/>
              </a:solidFill>
              <a:latin typeface="Chalkboard"/>
            </a:endParaRPr>
          </a:p>
        </p:txBody>
      </p:sp>
      <p:sp>
        <p:nvSpPr>
          <p:cNvPr id="165" name="TextBox 164"/>
          <p:cNvSpPr txBox="1"/>
          <p:nvPr/>
        </p:nvSpPr>
        <p:spPr>
          <a:xfrm>
            <a:off x="2384722" y="2283499"/>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God promises to be with Abraham’s son [Isaac] and his grandson [Jacob</a:t>
            </a:r>
            <a:r>
              <a:rPr lang="en-GB" sz="1600" dirty="0" smtClean="0">
                <a:solidFill>
                  <a:srgbClr val="000000"/>
                </a:solidFill>
                <a:latin typeface="Chalkboard"/>
              </a:rPr>
              <a:t>].</a:t>
            </a:r>
            <a:endParaRPr lang="en-GB" sz="1600" dirty="0">
              <a:solidFill>
                <a:srgbClr val="000000"/>
              </a:solidFill>
              <a:latin typeface="Chalkboard"/>
            </a:endParaRPr>
          </a:p>
        </p:txBody>
      </p:sp>
      <p:sp>
        <p:nvSpPr>
          <p:cNvPr id="16" name="TextBox 15"/>
          <p:cNvSpPr txBox="1"/>
          <p:nvPr/>
        </p:nvSpPr>
        <p:spPr>
          <a:xfrm>
            <a:off x="631429" y="3633593"/>
            <a:ext cx="1348284"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2 Samuel 7 v 8 and 9</a:t>
            </a:r>
            <a:endParaRPr lang="en-GB" sz="1600" dirty="0">
              <a:solidFill>
                <a:srgbClr val="000000"/>
              </a:solidFill>
              <a:latin typeface="Chalkboard"/>
            </a:endParaRPr>
          </a:p>
        </p:txBody>
      </p:sp>
      <p:sp>
        <p:nvSpPr>
          <p:cNvPr id="17" name="TextBox 16"/>
          <p:cNvSpPr txBox="1"/>
          <p:nvPr/>
        </p:nvSpPr>
        <p:spPr>
          <a:xfrm>
            <a:off x="2423667" y="3638532"/>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God says he was with David wherever he went. He has destroyed his enemies and made him great. </a:t>
            </a:r>
            <a:endParaRPr lang="en-GB" sz="1600" dirty="0">
              <a:solidFill>
                <a:srgbClr val="000000"/>
              </a:solidFill>
              <a:latin typeface="Chalkboard"/>
            </a:endParaRPr>
          </a:p>
        </p:txBody>
      </p:sp>
      <p:sp>
        <p:nvSpPr>
          <p:cNvPr id="21" name="TextBox 20"/>
          <p:cNvSpPr txBox="1"/>
          <p:nvPr/>
        </p:nvSpPr>
        <p:spPr>
          <a:xfrm>
            <a:off x="633701" y="2954218"/>
            <a:ext cx="1075405"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Joshua 1 v 5</a:t>
            </a:r>
            <a:endParaRPr lang="en-GB" sz="1600" dirty="0">
              <a:solidFill>
                <a:srgbClr val="000000"/>
              </a:solidFill>
              <a:latin typeface="Chalkboard"/>
            </a:endParaRPr>
          </a:p>
        </p:txBody>
      </p:sp>
      <p:sp>
        <p:nvSpPr>
          <p:cNvPr id="24" name="TextBox 23"/>
          <p:cNvSpPr txBox="1"/>
          <p:nvPr/>
        </p:nvSpPr>
        <p:spPr>
          <a:xfrm>
            <a:off x="2425939" y="2959157"/>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God says He will be with Moses’ successor [Joshua] as He was with Moses.</a:t>
            </a:r>
            <a:endParaRPr lang="en-GB" sz="1600" dirty="0">
              <a:solidFill>
                <a:srgbClr val="000000"/>
              </a:solidFill>
              <a:latin typeface="Chalkboard"/>
            </a:endParaRPr>
          </a:p>
        </p:txBody>
      </p:sp>
      <p:sp>
        <p:nvSpPr>
          <p:cNvPr id="2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39 Acts 18</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412367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235731"/>
            <a:ext cx="164661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1 Chronicles 22 v 11</a:t>
            </a:r>
            <a:endParaRPr lang="en-GB" sz="1600" dirty="0">
              <a:solidFill>
                <a:srgbClr val="000000"/>
              </a:solidFill>
              <a:latin typeface="Chalkboard"/>
            </a:endParaRPr>
          </a:p>
        </p:txBody>
      </p:sp>
      <p:sp>
        <p:nvSpPr>
          <p:cNvPr id="165" name="TextBox 164"/>
          <p:cNvSpPr txBox="1"/>
          <p:nvPr/>
        </p:nvSpPr>
        <p:spPr>
          <a:xfrm>
            <a:off x="2384722" y="2235731"/>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David asks that God will be with his son [Solomon] in building the temple.</a:t>
            </a:r>
            <a:endParaRPr lang="en-GB" sz="1600" dirty="0">
              <a:solidFill>
                <a:srgbClr val="000000"/>
              </a:solidFill>
              <a:latin typeface="Chalkboard"/>
            </a:endParaRPr>
          </a:p>
        </p:txBody>
      </p:sp>
      <p:sp>
        <p:nvSpPr>
          <p:cNvPr id="22" name="TextBox 21"/>
          <p:cNvSpPr txBox="1"/>
          <p:nvPr/>
        </p:nvSpPr>
        <p:spPr>
          <a:xfrm>
            <a:off x="595656" y="2922470"/>
            <a:ext cx="164661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John 14 v 23</a:t>
            </a:r>
            <a:endParaRPr lang="en-GB" sz="1600" dirty="0">
              <a:solidFill>
                <a:srgbClr val="000000"/>
              </a:solidFill>
              <a:latin typeface="Chalkboard"/>
            </a:endParaRPr>
          </a:p>
        </p:txBody>
      </p:sp>
      <p:sp>
        <p:nvSpPr>
          <p:cNvPr id="23" name="TextBox 22"/>
          <p:cNvSpPr txBox="1"/>
          <p:nvPr/>
        </p:nvSpPr>
        <p:spPr>
          <a:xfrm>
            <a:off x="2387894" y="2927409"/>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Jesus Christ promises that he and God will be with those who love him.</a:t>
            </a:r>
            <a:endParaRPr lang="en-GB" sz="1600" dirty="0">
              <a:solidFill>
                <a:srgbClr val="000000"/>
              </a:solidFill>
              <a:latin typeface="Chalkboard"/>
            </a:endParaRPr>
          </a:p>
        </p:txBody>
      </p:sp>
      <p:sp>
        <p:nvSpPr>
          <p:cNvPr id="29"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39 Acts 18</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
        <p:nvSpPr>
          <p:cNvPr id="30" name="Subtitle 2"/>
          <p:cNvSpPr txBox="1">
            <a:spLocks/>
          </p:cNvSpPr>
          <p:nvPr/>
        </p:nvSpPr>
        <p:spPr bwMode="auto">
          <a:xfrm>
            <a:off x="1455745" y="11190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a:t>
            </a:r>
            <a:r>
              <a:rPr lang="en-GB" sz="1600" b="1" dirty="0" smtClean="0">
                <a:solidFill>
                  <a:srgbClr val="333333"/>
                </a:solidFill>
                <a:latin typeface="Chalkboard"/>
              </a:rPr>
              <a:t>10:</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a:t>
            </a:r>
            <a:r>
              <a:rPr lang="en-GB" sz="1600" b="1" dirty="0">
                <a:solidFill>
                  <a:srgbClr val="333333"/>
                </a:solidFill>
                <a:latin typeface="Chalkboard"/>
              </a:rPr>
              <a:t>God is with His people</a:t>
            </a:r>
            <a:endParaRPr lang="en-GB" sz="1600" b="1" dirty="0">
              <a:solidFill>
                <a:srgbClr val="333333"/>
              </a:solidFill>
              <a:latin typeface="Chalkboard"/>
            </a:endParaRPr>
          </a:p>
        </p:txBody>
      </p:sp>
      <p:sp>
        <p:nvSpPr>
          <p:cNvPr id="31" name="TextBox 30"/>
          <p:cNvSpPr txBox="1"/>
          <p:nvPr/>
        </p:nvSpPr>
        <p:spPr>
          <a:xfrm>
            <a:off x="594941" y="3686941"/>
            <a:ext cx="1240755"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Romans 15 v 33</a:t>
            </a:r>
            <a:endParaRPr lang="en-GB" sz="1600" dirty="0">
              <a:solidFill>
                <a:srgbClr val="000000"/>
              </a:solidFill>
              <a:latin typeface="Chalkboard"/>
            </a:endParaRPr>
          </a:p>
        </p:txBody>
      </p:sp>
      <p:sp>
        <p:nvSpPr>
          <p:cNvPr id="32" name="TextBox 31"/>
          <p:cNvSpPr txBox="1"/>
          <p:nvPr/>
        </p:nvSpPr>
        <p:spPr>
          <a:xfrm>
            <a:off x="2387179" y="3691880"/>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Paul ends his letter to the Romans by asking that God may be with the early believers.</a:t>
            </a:r>
            <a:endParaRPr lang="en-GB" sz="1600" dirty="0">
              <a:solidFill>
                <a:srgbClr val="000000"/>
              </a:solidFill>
              <a:latin typeface="Chalkboard"/>
            </a:endParaRPr>
          </a:p>
        </p:txBody>
      </p:sp>
    </p:spTree>
    <p:extLst>
      <p:ext uri="{BB962C8B-B14F-4D97-AF65-F5344CB8AC3E}">
        <p14:creationId xmlns:p14="http://schemas.microsoft.com/office/powerpoint/2010/main" val="428682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39 Acts 18</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3551</TotalTime>
  <Words>599</Words>
  <Application>Microsoft Office PowerPoint</Application>
  <PresentationFormat>On-screen Show (16:9)</PresentationFormat>
  <Paragraphs>117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283</cp:revision>
  <dcterms:created xsi:type="dcterms:W3CDTF">2020-04-16T13:12:45Z</dcterms:created>
  <dcterms:modified xsi:type="dcterms:W3CDTF">2020-04-23T11:40:49Z</dcterms:modified>
</cp:coreProperties>
</file>