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1" r:id="rId4"/>
    <p:sldId id="296" r:id="rId5"/>
    <p:sldId id="297" r:id="rId6"/>
    <p:sldId id="290" r:id="rId7"/>
    <p:sldId id="295" r:id="rId8"/>
    <p:sldId id="298" r:id="rId9"/>
    <p:sldId id="293" r:id="rId10"/>
    <p:sldId id="294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B7"/>
    <a:srgbClr val="FFDF7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26/04/2020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26/04/2020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646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John 4 v 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John tells the believers to test the spirits (ideas) to see if they come from God because there are many false prophets around.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29: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God's message will be corrupted.</a:t>
            </a:r>
          </a:p>
        </p:txBody>
      </p:sp>
    </p:spTree>
    <p:extLst>
      <p:ext uri="{BB962C8B-B14F-4D97-AF65-F5344CB8AC3E}">
        <p14:creationId xmlns:p14="http://schemas.microsoft.com/office/powerpoint/2010/main" val="428682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0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Paul’s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travels in Macedonia and Greece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Paul’s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warning to the elders at Ephesus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20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1845" y="1559732"/>
            <a:ext cx="1896019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Where did Paul go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and what did he become aware of after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leaving Ephesus (where the uproar was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)?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719" y="1229478"/>
            <a:ext cx="5263065" cy="332685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727524" y="3690030"/>
            <a:ext cx="7003524" cy="977191"/>
          </a:xfrm>
          <a:prstGeom prst="rect">
            <a:avLst/>
          </a:prstGeom>
          <a:solidFill>
            <a:srgbClr val="FFFAB7"/>
          </a:solidFill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</a:pPr>
            <a:r>
              <a:rPr lang="en-GB" kern="0" dirty="0">
                <a:latin typeface="Chalkboard"/>
              </a:rPr>
              <a:t>After leaving Ephesus, Paul went to Macedonia and then Greece where he became aware of a Jewish plot against him. He then retraced his steps and came to Troas.</a:t>
            </a:r>
          </a:p>
        </p:txBody>
      </p:sp>
    </p:spTree>
    <p:extLst>
      <p:ext uri="{BB962C8B-B14F-4D97-AF65-F5344CB8AC3E}">
        <p14:creationId xmlns:p14="http://schemas.microsoft.com/office/powerpoint/2010/main" val="259330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1844" y="1559732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7 to 12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When did the disciples gather together to break bread and what happened to Eutychus?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gathered on the first day of the week.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During a long evening talk at Troas, Eutychus fell asleep and fell from a third-floor window, but was healed by Paul.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13.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were the two ways Paul and the rest of his party went to </a:t>
            </a:r>
            <a:r>
              <a:rPr lang="en-GB" sz="1600" b="1" kern="0" dirty="0" err="1">
                <a:solidFill>
                  <a:schemeClr val="tx1"/>
                </a:solidFill>
                <a:latin typeface="Chalkboard"/>
              </a:rPr>
              <a:t>Assos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went by land. The rest of his party went by ship.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17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799595"/>
            <a:ext cx="4176464" cy="1567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14 to 17. Where did they go then and what did Paul do there?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They went to Miletus via Samos and </a:t>
            </a:r>
            <a:r>
              <a:rPr lang="en-GB" sz="1600" kern="0" dirty="0" err="1">
                <a:solidFill>
                  <a:srgbClr val="000000"/>
                </a:solidFill>
                <a:latin typeface="Chalkboard"/>
              </a:rPr>
              <a:t>Trogyllium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.  Paul sent for the elders of the assembly at Ephesus.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723" y="1547857"/>
            <a:ext cx="2997883" cy="207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25450" y="1683550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18 to 24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Paul tell the Ephesian elders about his past life and what he was expecting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told them he had: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s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erved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Lord with all humility 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had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trials because of plots of the Jews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taught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repentance and faith in Jesus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was expecting trouble in Jerusalem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5827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47367" y="140174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25 to 35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Paul remind them he had done for them and what did he warn them about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had given them the complete message from God about His Kingdom.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warned them that false teachers would come from within the assembly. They should be careful and continue work for the Lord.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36 to 38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they do as Paul was leaving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prayed and wept together.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26748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29: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God's message will be corrupted.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83499"/>
            <a:ext cx="131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Colossians 2 v 8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Paul tells the believers at Colossae to resist deceptive ideas.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429" y="3633593"/>
            <a:ext cx="1348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2 Timothy 4 v 3 and 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time will come when people will listen to teachers who have their own ideas and be turned away from the truth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701" y="2954218"/>
            <a:ext cx="1346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Timothy 4 v 1 and 2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Spirit has said that in latter times some will listen to liars and fall away from the faith.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41 Acts 20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4533</TotalTime>
  <Words>604</Words>
  <Application>Microsoft Office PowerPoint</Application>
  <PresentationFormat>On-screen Show (16:9)</PresentationFormat>
  <Paragraphs>128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309</cp:revision>
  <dcterms:created xsi:type="dcterms:W3CDTF">2020-04-16T13:12:45Z</dcterms:created>
  <dcterms:modified xsi:type="dcterms:W3CDTF">2020-04-26T14:03:28Z</dcterms:modified>
</cp:coreProperties>
</file>