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70" r:id="rId3"/>
    <p:sldId id="271" r:id="rId4"/>
    <p:sldId id="296" r:id="rId5"/>
    <p:sldId id="297" r:id="rId6"/>
    <p:sldId id="290" r:id="rId7"/>
    <p:sldId id="295" r:id="rId8"/>
    <p:sldId id="298" r:id="rId9"/>
    <p:sldId id="293" r:id="rId10"/>
    <p:sldId id="294" r:id="rId11"/>
    <p:sldId id="267" r:id="rId1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AB7"/>
    <a:srgbClr val="FFDF78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50" d="100"/>
          <a:sy n="150" d="100"/>
        </p:scale>
        <p:origin x="-78" y="-7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F326A4-804C-4A9B-AEC9-A164EE5F15F5}" type="datetimeFigureOut">
              <a:rPr lang="en-GB" smtClean="0"/>
              <a:t>26/04/2020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AC2654-9F2F-4EE6-8960-8A8F70BB0E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1470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10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11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2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3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4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5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6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7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8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9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0" y="0"/>
            <a:ext cx="9144000" cy="5143500"/>
            <a:chOff x="0" y="0"/>
            <a:chExt cx="5760" cy="4320"/>
          </a:xfrm>
        </p:grpSpPr>
        <p:sp>
          <p:nvSpPr>
            <p:cNvPr id="3075" name="Rectangle 3"/>
            <p:cNvSpPr>
              <a:spLocks noChangeArrowheads="1"/>
            </p:cNvSpPr>
            <p:nvPr/>
          </p:nvSpPr>
          <p:spPr bwMode="auto">
            <a:xfrm>
              <a:off x="1968" y="4224"/>
              <a:ext cx="3792" cy="96"/>
            </a:xfrm>
            <a:prstGeom prst="rect">
              <a:avLst/>
            </a:prstGeom>
            <a:gradFill rotWithShape="0">
              <a:gsLst>
                <a:gs pos="0">
                  <a:srgbClr val="EBD7FF"/>
                </a:gs>
                <a:gs pos="100000">
                  <a:srgbClr val="0099FF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6" name="Rectangle 4"/>
            <p:cNvSpPr>
              <a:spLocks noChangeArrowheads="1"/>
            </p:cNvSpPr>
            <p:nvPr/>
          </p:nvSpPr>
          <p:spPr bwMode="auto">
            <a:xfrm>
              <a:off x="5520" y="1248"/>
              <a:ext cx="240" cy="2688"/>
            </a:xfrm>
            <a:prstGeom prst="rect">
              <a:avLst/>
            </a:prstGeom>
            <a:gradFill rotWithShape="0">
              <a:gsLst>
                <a:gs pos="0">
                  <a:srgbClr val="C1E7CE"/>
                </a:gs>
                <a:gs pos="100000">
                  <a:srgbClr val="339966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7" name="Rectangle 5"/>
            <p:cNvSpPr>
              <a:spLocks noChangeArrowheads="1"/>
            </p:cNvSpPr>
            <p:nvPr/>
          </p:nvSpPr>
          <p:spPr bwMode="auto">
            <a:xfrm>
              <a:off x="0" y="3312"/>
              <a:ext cx="288" cy="9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8" name="Rectangle 6"/>
            <p:cNvSpPr>
              <a:spLocks noChangeArrowheads="1"/>
            </p:cNvSpPr>
            <p:nvPr/>
          </p:nvSpPr>
          <p:spPr bwMode="auto">
            <a:xfrm>
              <a:off x="0" y="3408"/>
              <a:ext cx="288" cy="912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9" name="Rectangle 7"/>
            <p:cNvSpPr>
              <a:spLocks noChangeArrowheads="1"/>
            </p:cNvSpPr>
            <p:nvPr/>
          </p:nvSpPr>
          <p:spPr bwMode="auto">
            <a:xfrm>
              <a:off x="5520" y="0"/>
              <a:ext cx="240" cy="124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0" name="Rectangle 8"/>
            <p:cNvSpPr>
              <a:spLocks noChangeArrowheads="1"/>
            </p:cNvSpPr>
            <p:nvPr/>
          </p:nvSpPr>
          <p:spPr bwMode="auto">
            <a:xfrm>
              <a:off x="3600" y="0"/>
              <a:ext cx="1920" cy="192"/>
            </a:xfrm>
            <a:prstGeom prst="rect">
              <a:avLst/>
            </a:prstGeom>
            <a:solidFill>
              <a:srgbClr val="CAC9A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1" name="Rectangle 9"/>
            <p:cNvSpPr>
              <a:spLocks noChangeArrowheads="1"/>
            </p:cNvSpPr>
            <p:nvPr/>
          </p:nvSpPr>
          <p:spPr bwMode="auto">
            <a:xfrm>
              <a:off x="288" y="192"/>
              <a:ext cx="336" cy="480"/>
            </a:xfrm>
            <a:prstGeom prst="rect">
              <a:avLst/>
            </a:prstGeom>
            <a:solidFill>
              <a:schemeClr val="folHlink">
                <a:alpha val="5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2" name="Rectangle 10"/>
            <p:cNvSpPr>
              <a:spLocks noChangeArrowheads="1"/>
            </p:cNvSpPr>
            <p:nvPr/>
          </p:nvSpPr>
          <p:spPr bwMode="auto">
            <a:xfrm>
              <a:off x="0" y="672"/>
              <a:ext cx="288" cy="2640"/>
            </a:xfrm>
            <a:prstGeom prst="rect">
              <a:avLst/>
            </a:prstGeom>
            <a:gradFill rotWithShape="0">
              <a:gsLst>
                <a:gs pos="0">
                  <a:srgbClr val="C1AE8F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3" name="Rectangle 11"/>
            <p:cNvSpPr>
              <a:spLocks noChangeArrowheads="1"/>
            </p:cNvSpPr>
            <p:nvPr/>
          </p:nvSpPr>
          <p:spPr bwMode="auto">
            <a:xfrm>
              <a:off x="0" y="192"/>
              <a:ext cx="288" cy="48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4" name="Rectangle 12"/>
            <p:cNvSpPr>
              <a:spLocks noChangeArrowheads="1"/>
            </p:cNvSpPr>
            <p:nvPr/>
          </p:nvSpPr>
          <p:spPr bwMode="auto">
            <a:xfrm>
              <a:off x="0" y="0"/>
              <a:ext cx="624" cy="192"/>
            </a:xfrm>
            <a:prstGeom prst="rect">
              <a:avLst/>
            </a:prstGeom>
            <a:solidFill>
              <a:srgbClr val="99CC00"/>
            </a:solidFill>
            <a:ln w="19050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5" name="Rectangle 13"/>
            <p:cNvSpPr>
              <a:spLocks noChangeArrowheads="1"/>
            </p:cNvSpPr>
            <p:nvPr/>
          </p:nvSpPr>
          <p:spPr bwMode="auto">
            <a:xfrm>
              <a:off x="624" y="0"/>
              <a:ext cx="2976" cy="19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6" name="Line 14"/>
            <p:cNvSpPr>
              <a:spLocks noChangeShapeType="1"/>
            </p:cNvSpPr>
            <p:nvPr/>
          </p:nvSpPr>
          <p:spPr bwMode="auto">
            <a:xfrm flipV="1">
              <a:off x="288" y="192"/>
              <a:ext cx="0" cy="4128"/>
            </a:xfrm>
            <a:prstGeom prst="line">
              <a:avLst/>
            </a:prstGeom>
            <a:noFill/>
            <a:ln w="762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87" name="Line 15"/>
            <p:cNvSpPr>
              <a:spLocks noChangeShapeType="1"/>
            </p:cNvSpPr>
            <p:nvPr/>
          </p:nvSpPr>
          <p:spPr bwMode="auto">
            <a:xfrm>
              <a:off x="288" y="4224"/>
              <a:ext cx="5472" cy="0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88" name="Line 16"/>
            <p:cNvSpPr>
              <a:spLocks noChangeShapeType="1"/>
            </p:cNvSpPr>
            <p:nvPr/>
          </p:nvSpPr>
          <p:spPr bwMode="auto">
            <a:xfrm flipV="1">
              <a:off x="5520" y="0"/>
              <a:ext cx="0" cy="4224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89" name="Line 17"/>
            <p:cNvSpPr>
              <a:spLocks noChangeShapeType="1"/>
            </p:cNvSpPr>
            <p:nvPr/>
          </p:nvSpPr>
          <p:spPr bwMode="auto">
            <a:xfrm>
              <a:off x="0" y="192"/>
              <a:ext cx="5760" cy="0"/>
            </a:xfrm>
            <a:prstGeom prst="line">
              <a:avLst/>
            </a:prstGeom>
            <a:noFill/>
            <a:ln w="381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0" name="Line 18"/>
            <p:cNvSpPr>
              <a:spLocks noChangeShapeType="1"/>
            </p:cNvSpPr>
            <p:nvPr/>
          </p:nvSpPr>
          <p:spPr bwMode="auto">
            <a:xfrm flipH="1">
              <a:off x="3600" y="288"/>
              <a:ext cx="216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1" name="Line 19"/>
            <p:cNvSpPr>
              <a:spLocks noChangeShapeType="1"/>
            </p:cNvSpPr>
            <p:nvPr/>
          </p:nvSpPr>
          <p:spPr bwMode="auto">
            <a:xfrm flipV="1">
              <a:off x="3600" y="0"/>
              <a:ext cx="0" cy="288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2" name="Line 20"/>
            <p:cNvSpPr>
              <a:spLocks noChangeShapeType="1"/>
            </p:cNvSpPr>
            <p:nvPr/>
          </p:nvSpPr>
          <p:spPr bwMode="auto">
            <a:xfrm>
              <a:off x="5520" y="1248"/>
              <a:ext cx="2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3" name="Line 21"/>
            <p:cNvSpPr>
              <a:spLocks noChangeShapeType="1"/>
            </p:cNvSpPr>
            <p:nvPr/>
          </p:nvSpPr>
          <p:spPr bwMode="auto">
            <a:xfrm>
              <a:off x="624" y="0"/>
              <a:ext cx="0" cy="672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4" name="Line 22"/>
            <p:cNvSpPr>
              <a:spLocks noChangeShapeType="1"/>
            </p:cNvSpPr>
            <p:nvPr/>
          </p:nvSpPr>
          <p:spPr bwMode="auto">
            <a:xfrm flipH="1">
              <a:off x="0" y="672"/>
              <a:ext cx="624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5" name="Line 23"/>
            <p:cNvSpPr>
              <a:spLocks noChangeShapeType="1"/>
            </p:cNvSpPr>
            <p:nvPr/>
          </p:nvSpPr>
          <p:spPr bwMode="auto">
            <a:xfrm flipV="1">
              <a:off x="1680" y="3936"/>
              <a:ext cx="0" cy="384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6" name="Line 24"/>
            <p:cNvSpPr>
              <a:spLocks noChangeShapeType="1"/>
            </p:cNvSpPr>
            <p:nvPr/>
          </p:nvSpPr>
          <p:spPr bwMode="auto">
            <a:xfrm>
              <a:off x="1680" y="3936"/>
              <a:ext cx="408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7" name="Line 25"/>
            <p:cNvSpPr>
              <a:spLocks noChangeShapeType="1"/>
            </p:cNvSpPr>
            <p:nvPr/>
          </p:nvSpPr>
          <p:spPr bwMode="auto">
            <a:xfrm flipH="1">
              <a:off x="0" y="3312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8" name="Line 26"/>
            <p:cNvSpPr>
              <a:spLocks noChangeShapeType="1"/>
            </p:cNvSpPr>
            <p:nvPr/>
          </p:nvSpPr>
          <p:spPr bwMode="auto">
            <a:xfrm flipH="1">
              <a:off x="0" y="3408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3099" name="Rectangle 27"/>
          <p:cNvSpPr>
            <a:spLocks noGrp="1" noChangeArrowheads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 smtClean="0"/>
              <a:t>Click to edit Master title style</a:t>
            </a:r>
            <a:endParaRPr lang="en-GB" altLang="en-US" noProof="0" smtClean="0"/>
          </a:p>
        </p:txBody>
      </p:sp>
      <p:sp>
        <p:nvSpPr>
          <p:cNvPr id="3100" name="Rectangle 28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Font typeface="Century Gothic" pitchFamily="34" charset="0"/>
              <a:buNone/>
              <a:defRPr sz="2800"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  <a:endParaRPr lang="en-GB" altLang="en-US" noProof="0" smtClean="0"/>
          </a:p>
        </p:txBody>
      </p:sp>
      <p:sp>
        <p:nvSpPr>
          <p:cNvPr id="3104" name="Rectangle 32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F3AE3EAE-4331-4A0A-AFB2-6F7CFB61B82F}" type="datetime1">
              <a:rPr lang="en-GB" smtClean="0"/>
              <a:t>26/04/2020</a:t>
            </a:fld>
            <a:endParaRPr lang="en-GB"/>
          </a:p>
        </p:txBody>
      </p:sp>
      <p:sp>
        <p:nvSpPr>
          <p:cNvPr id="3105" name="Rectangle 33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3106" name="Rectangle 3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4698207"/>
            <a:ext cx="2133600" cy="288131"/>
          </a:xfrm>
        </p:spPr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560CB75-5D38-4A2C-BB8F-5490F8447F5D}" type="datetime1">
              <a:rPr lang="en-GB" smtClean="0"/>
              <a:t>26/04/2020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6797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5D9490F-3E72-4D18-B232-FCFF23BA85C5}" type="datetime1">
              <a:rPr lang="en-GB" smtClean="0"/>
              <a:t>26/04/2020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3245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30F9D5F-D86B-4024-A2D8-C06013EEB54C}" type="datetime1">
              <a:rPr lang="en-GB" smtClean="0"/>
              <a:t>26/04/2020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0999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1E686C4-8C74-4C58-96BE-A623C96B0684}" type="datetime1">
              <a:rPr lang="en-GB" smtClean="0"/>
              <a:t>26/04/2020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7086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A46B90E-9489-42CA-BC83-A3C368875A4C}" type="datetime1">
              <a:rPr lang="en-GB" smtClean="0"/>
              <a:t>26/04/2020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2266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5ACEB83-0C13-4532-938C-47B0EB1550CE}" type="datetime1">
              <a:rPr lang="en-GB" smtClean="0"/>
              <a:t>26/04/2020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983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E09BCB5-6252-4573-AE97-8D57E600895D}" type="datetime1">
              <a:rPr lang="en-GB" smtClean="0"/>
              <a:t>26/04/2020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9119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A93477-4BB0-4E1C-899A-7221FA24AB95}" type="datetime1">
              <a:rPr lang="en-GB" smtClean="0"/>
              <a:t>26/04/2020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6683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649B69D-3A1C-4F08-A0CF-A39E9C290EB4}" type="datetime1">
              <a:rPr lang="en-GB" smtClean="0"/>
              <a:t>26/04/2020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5873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53D4787-FE8D-494C-A9BB-AD9B5E0CCE4D}" type="datetime1">
              <a:rPr lang="en-GB" smtClean="0"/>
              <a:t>26/04/2020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8106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CC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1" name="Group 7"/>
          <p:cNvGrpSpPr>
            <a:grpSpLocks/>
          </p:cNvGrpSpPr>
          <p:nvPr/>
        </p:nvGrpSpPr>
        <p:grpSpPr bwMode="auto">
          <a:xfrm>
            <a:off x="0" y="0"/>
            <a:ext cx="9144000" cy="5143500"/>
            <a:chOff x="0" y="0"/>
            <a:chExt cx="5760" cy="4320"/>
          </a:xfrm>
        </p:grpSpPr>
        <p:sp>
          <p:nvSpPr>
            <p:cNvPr id="1032" name="Rectangle 8"/>
            <p:cNvSpPr>
              <a:spLocks noChangeArrowheads="1"/>
            </p:cNvSpPr>
            <p:nvPr/>
          </p:nvSpPr>
          <p:spPr bwMode="auto">
            <a:xfrm>
              <a:off x="1968" y="4224"/>
              <a:ext cx="3792" cy="96"/>
            </a:xfrm>
            <a:prstGeom prst="rect">
              <a:avLst/>
            </a:prstGeom>
            <a:gradFill rotWithShape="0">
              <a:gsLst>
                <a:gs pos="0">
                  <a:srgbClr val="EBD7FF"/>
                </a:gs>
                <a:gs pos="100000">
                  <a:srgbClr val="0099FF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3" name="Rectangle 9"/>
            <p:cNvSpPr>
              <a:spLocks noChangeArrowheads="1"/>
            </p:cNvSpPr>
            <p:nvPr/>
          </p:nvSpPr>
          <p:spPr bwMode="auto">
            <a:xfrm>
              <a:off x="5520" y="1248"/>
              <a:ext cx="240" cy="2688"/>
            </a:xfrm>
            <a:prstGeom prst="rect">
              <a:avLst/>
            </a:prstGeom>
            <a:gradFill rotWithShape="0">
              <a:gsLst>
                <a:gs pos="0">
                  <a:srgbClr val="C1E7CE"/>
                </a:gs>
                <a:gs pos="100000">
                  <a:srgbClr val="339966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4" name="Rectangle 10"/>
            <p:cNvSpPr>
              <a:spLocks noChangeArrowheads="1"/>
            </p:cNvSpPr>
            <p:nvPr/>
          </p:nvSpPr>
          <p:spPr bwMode="auto">
            <a:xfrm>
              <a:off x="0" y="3312"/>
              <a:ext cx="288" cy="9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5" name="Rectangle 11"/>
            <p:cNvSpPr>
              <a:spLocks noChangeArrowheads="1"/>
            </p:cNvSpPr>
            <p:nvPr/>
          </p:nvSpPr>
          <p:spPr bwMode="auto">
            <a:xfrm>
              <a:off x="0" y="3408"/>
              <a:ext cx="288" cy="912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6" name="Rectangle 12"/>
            <p:cNvSpPr>
              <a:spLocks noChangeArrowheads="1"/>
            </p:cNvSpPr>
            <p:nvPr/>
          </p:nvSpPr>
          <p:spPr bwMode="auto">
            <a:xfrm>
              <a:off x="5520" y="0"/>
              <a:ext cx="240" cy="124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7" name="Rectangle 13"/>
            <p:cNvSpPr>
              <a:spLocks noChangeArrowheads="1"/>
            </p:cNvSpPr>
            <p:nvPr/>
          </p:nvSpPr>
          <p:spPr bwMode="auto">
            <a:xfrm>
              <a:off x="3600" y="0"/>
              <a:ext cx="1920" cy="192"/>
            </a:xfrm>
            <a:prstGeom prst="rect">
              <a:avLst/>
            </a:prstGeom>
            <a:solidFill>
              <a:srgbClr val="CAC9A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8" name="Rectangle 14"/>
            <p:cNvSpPr>
              <a:spLocks noChangeArrowheads="1"/>
            </p:cNvSpPr>
            <p:nvPr/>
          </p:nvSpPr>
          <p:spPr bwMode="auto">
            <a:xfrm>
              <a:off x="288" y="192"/>
              <a:ext cx="336" cy="480"/>
            </a:xfrm>
            <a:prstGeom prst="rect">
              <a:avLst/>
            </a:prstGeom>
            <a:solidFill>
              <a:schemeClr val="folHlink">
                <a:alpha val="5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9" name="Rectangle 15"/>
            <p:cNvSpPr>
              <a:spLocks noChangeArrowheads="1"/>
            </p:cNvSpPr>
            <p:nvPr/>
          </p:nvSpPr>
          <p:spPr bwMode="auto">
            <a:xfrm>
              <a:off x="0" y="672"/>
              <a:ext cx="288" cy="2640"/>
            </a:xfrm>
            <a:prstGeom prst="rect">
              <a:avLst/>
            </a:prstGeom>
            <a:gradFill rotWithShape="0">
              <a:gsLst>
                <a:gs pos="0">
                  <a:srgbClr val="C1AE8F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0" name="Rectangle 16"/>
            <p:cNvSpPr>
              <a:spLocks noChangeArrowheads="1"/>
            </p:cNvSpPr>
            <p:nvPr/>
          </p:nvSpPr>
          <p:spPr bwMode="auto">
            <a:xfrm>
              <a:off x="0" y="192"/>
              <a:ext cx="288" cy="48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1" name="Rectangle 17"/>
            <p:cNvSpPr>
              <a:spLocks noChangeArrowheads="1"/>
            </p:cNvSpPr>
            <p:nvPr/>
          </p:nvSpPr>
          <p:spPr bwMode="auto">
            <a:xfrm>
              <a:off x="0" y="0"/>
              <a:ext cx="624" cy="192"/>
            </a:xfrm>
            <a:prstGeom prst="rect">
              <a:avLst/>
            </a:prstGeom>
            <a:solidFill>
              <a:srgbClr val="99CC00"/>
            </a:solidFill>
            <a:ln w="19050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2" name="Rectangle 18"/>
            <p:cNvSpPr>
              <a:spLocks noChangeArrowheads="1"/>
            </p:cNvSpPr>
            <p:nvPr/>
          </p:nvSpPr>
          <p:spPr bwMode="auto">
            <a:xfrm>
              <a:off x="624" y="0"/>
              <a:ext cx="2976" cy="19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3" name="Line 19"/>
            <p:cNvSpPr>
              <a:spLocks noChangeShapeType="1"/>
            </p:cNvSpPr>
            <p:nvPr/>
          </p:nvSpPr>
          <p:spPr bwMode="auto">
            <a:xfrm flipV="1">
              <a:off x="288" y="192"/>
              <a:ext cx="0" cy="4128"/>
            </a:xfrm>
            <a:prstGeom prst="line">
              <a:avLst/>
            </a:prstGeom>
            <a:noFill/>
            <a:ln w="762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4" name="Line 20"/>
            <p:cNvSpPr>
              <a:spLocks noChangeShapeType="1"/>
            </p:cNvSpPr>
            <p:nvPr/>
          </p:nvSpPr>
          <p:spPr bwMode="auto">
            <a:xfrm>
              <a:off x="288" y="4224"/>
              <a:ext cx="5472" cy="0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5" name="Line 21"/>
            <p:cNvSpPr>
              <a:spLocks noChangeShapeType="1"/>
            </p:cNvSpPr>
            <p:nvPr/>
          </p:nvSpPr>
          <p:spPr bwMode="auto">
            <a:xfrm flipV="1">
              <a:off x="5520" y="0"/>
              <a:ext cx="0" cy="4224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6" name="Line 22"/>
            <p:cNvSpPr>
              <a:spLocks noChangeShapeType="1"/>
            </p:cNvSpPr>
            <p:nvPr/>
          </p:nvSpPr>
          <p:spPr bwMode="auto">
            <a:xfrm>
              <a:off x="0" y="192"/>
              <a:ext cx="5760" cy="0"/>
            </a:xfrm>
            <a:prstGeom prst="line">
              <a:avLst/>
            </a:prstGeom>
            <a:noFill/>
            <a:ln w="381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7" name="Line 23"/>
            <p:cNvSpPr>
              <a:spLocks noChangeShapeType="1"/>
            </p:cNvSpPr>
            <p:nvPr/>
          </p:nvSpPr>
          <p:spPr bwMode="auto">
            <a:xfrm flipH="1">
              <a:off x="3600" y="288"/>
              <a:ext cx="216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8" name="Line 24"/>
            <p:cNvSpPr>
              <a:spLocks noChangeShapeType="1"/>
            </p:cNvSpPr>
            <p:nvPr/>
          </p:nvSpPr>
          <p:spPr bwMode="auto">
            <a:xfrm flipV="1">
              <a:off x="3600" y="0"/>
              <a:ext cx="0" cy="288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9" name="Line 25"/>
            <p:cNvSpPr>
              <a:spLocks noChangeShapeType="1"/>
            </p:cNvSpPr>
            <p:nvPr/>
          </p:nvSpPr>
          <p:spPr bwMode="auto">
            <a:xfrm>
              <a:off x="5520" y="1248"/>
              <a:ext cx="2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0" name="Line 26"/>
            <p:cNvSpPr>
              <a:spLocks noChangeShapeType="1"/>
            </p:cNvSpPr>
            <p:nvPr/>
          </p:nvSpPr>
          <p:spPr bwMode="auto">
            <a:xfrm>
              <a:off x="624" y="0"/>
              <a:ext cx="0" cy="672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1" name="Line 27"/>
            <p:cNvSpPr>
              <a:spLocks noChangeShapeType="1"/>
            </p:cNvSpPr>
            <p:nvPr/>
          </p:nvSpPr>
          <p:spPr bwMode="auto">
            <a:xfrm flipH="1">
              <a:off x="0" y="672"/>
              <a:ext cx="624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2" name="Line 28"/>
            <p:cNvSpPr>
              <a:spLocks noChangeShapeType="1"/>
            </p:cNvSpPr>
            <p:nvPr/>
          </p:nvSpPr>
          <p:spPr bwMode="auto">
            <a:xfrm flipV="1">
              <a:off x="1680" y="3936"/>
              <a:ext cx="0" cy="384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3" name="Line 29"/>
            <p:cNvSpPr>
              <a:spLocks noChangeShapeType="1"/>
            </p:cNvSpPr>
            <p:nvPr/>
          </p:nvSpPr>
          <p:spPr bwMode="auto">
            <a:xfrm>
              <a:off x="1680" y="3936"/>
              <a:ext cx="408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4" name="Line 30"/>
            <p:cNvSpPr>
              <a:spLocks noChangeShapeType="1"/>
            </p:cNvSpPr>
            <p:nvPr/>
          </p:nvSpPr>
          <p:spPr bwMode="auto">
            <a:xfrm flipH="1">
              <a:off x="0" y="3312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5" name="Line 31"/>
            <p:cNvSpPr>
              <a:spLocks noChangeShapeType="1"/>
            </p:cNvSpPr>
            <p:nvPr/>
          </p:nvSpPr>
          <p:spPr bwMode="auto">
            <a:xfrm flipH="1">
              <a:off x="0" y="3408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05979"/>
            <a:ext cx="7772400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698207"/>
            <a:ext cx="2133600" cy="288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chemeClr val="bg2"/>
                </a:solidFill>
              </a:defRPr>
            </a:lvl1pPr>
          </a:lstStyle>
          <a:p>
            <a:fld id="{6A627E77-7189-4C90-BB96-82DA6C4A0A12}" type="datetime1">
              <a:rPr lang="en-GB" smtClean="0"/>
              <a:t>26/04/2020</a:t>
            </a:fld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98207"/>
            <a:ext cx="2895600" cy="288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chemeClr val="bg2"/>
                </a:solidFill>
              </a:defRPr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700588"/>
            <a:ext cx="2133600" cy="288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chemeClr val="bg2"/>
                </a:solidFill>
              </a:defRPr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32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800">
          <a:solidFill>
            <a:schemeClr val="bg2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400">
          <a:solidFill>
            <a:schemeClr val="bg2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 smtClean="0">
                <a:solidFill>
                  <a:schemeClr val="tx1"/>
                </a:solidFill>
                <a:latin typeface="Chalkboard"/>
              </a:rPr>
              <a:t>Understand your Bible</a:t>
            </a:r>
            <a:endParaRPr lang="en-GB" sz="2800" b="1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2" name="Subtitle 2"/>
          <p:cNvSpPr txBox="1">
            <a:spLocks/>
          </p:cNvSpPr>
          <p:nvPr/>
        </p:nvSpPr>
        <p:spPr bwMode="auto">
          <a:xfrm>
            <a:off x="1425450" y="1995686"/>
            <a:ext cx="6400800" cy="9216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40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Welcome</a:t>
            </a:r>
            <a:endParaRPr kumimoji="0" lang="en-GB" sz="40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 smtClean="0">
                <a:solidFill>
                  <a:schemeClr val="tx1"/>
                </a:solidFill>
                <a:latin typeface="Chalkboard"/>
              </a:rPr>
              <a:t>understandyourbible.org</a:t>
            </a:r>
            <a:endParaRPr lang="en-GB" sz="120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 smtClean="0">
                <a:solidFill>
                  <a:schemeClr val="tx1"/>
                </a:solidFill>
                <a:latin typeface="Chalkboard"/>
              </a:rPr>
              <a:t>1</a:t>
            </a:fld>
            <a:endParaRPr lang="en-GB" sz="120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43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Acts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22</a:t>
            </a:r>
            <a:endParaRPr lang="en-GB" sz="2000" b="1" kern="0" dirty="0" smtClean="0">
              <a:solidFill>
                <a:srgbClr val="000000"/>
              </a:solidFill>
              <a:latin typeface="Chalkboard"/>
            </a:endParaRP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4156181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10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015" y="915566"/>
            <a:ext cx="558927" cy="685956"/>
          </a:xfrm>
          <a:prstGeom prst="rect">
            <a:avLst/>
          </a:prstGeom>
        </p:spPr>
      </p:pic>
      <p:sp>
        <p:nvSpPr>
          <p:cNvPr id="162" name="TextBox 161"/>
          <p:cNvSpPr txBox="1"/>
          <p:nvPr/>
        </p:nvSpPr>
        <p:spPr>
          <a:xfrm>
            <a:off x="2344174" y="1851670"/>
            <a:ext cx="6312403" cy="2687915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pPr algn="ctr" fontAlgn="base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n-GB" sz="1600" b="1" kern="0" dirty="0" smtClean="0">
                <a:solidFill>
                  <a:srgbClr val="000000"/>
                </a:solidFill>
                <a:latin typeface="Chalkboard"/>
              </a:rPr>
              <a:t>Main point(s)</a:t>
            </a:r>
          </a:p>
          <a:p>
            <a:pPr algn="ctr" fontAlgn="base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defRPr/>
            </a:pPr>
            <a:endParaRPr lang="en-GB" sz="1600" kern="0" dirty="0" smtClean="0">
              <a:solidFill>
                <a:srgbClr val="000000"/>
              </a:solidFill>
              <a:latin typeface="Chalkboard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</p:txBody>
      </p:sp>
      <p:sp>
        <p:nvSpPr>
          <p:cNvPr id="163" name="TextBox 162"/>
          <p:cNvSpPr txBox="1"/>
          <p:nvPr/>
        </p:nvSpPr>
        <p:spPr>
          <a:xfrm>
            <a:off x="595656" y="1843437"/>
            <a:ext cx="1646618" cy="2705869"/>
          </a:xfrm>
          <a:prstGeom prst="rect">
            <a:avLst/>
          </a:prstGeom>
          <a:solidFill>
            <a:srgbClr val="FFFFFF">
              <a:lumMod val="95000"/>
            </a:srgbClr>
          </a:solidFill>
        </p:spPr>
        <p:txBody>
          <a:bodyPr wrap="square" rtlCol="0">
            <a:spAutoFit/>
          </a:bodyPr>
          <a:lstStyle/>
          <a:p>
            <a:pPr algn="ctr" fontAlgn="base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n-GB" sz="1600" b="1" kern="0" dirty="0" smtClean="0">
                <a:solidFill>
                  <a:srgbClr val="000000"/>
                </a:solidFill>
                <a:latin typeface="Chalkboard"/>
              </a:rPr>
              <a:t>Verse(s)</a:t>
            </a:r>
            <a:endParaRPr lang="en-GB" sz="1600" kern="0" dirty="0" smtClean="0">
              <a:solidFill>
                <a:srgbClr val="000000"/>
              </a:solidFill>
              <a:latin typeface="Chalkboard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</p:txBody>
      </p:sp>
      <p:sp>
        <p:nvSpPr>
          <p:cNvPr id="164" name="TextBox 163"/>
          <p:cNvSpPr txBox="1"/>
          <p:nvPr/>
        </p:nvSpPr>
        <p:spPr>
          <a:xfrm>
            <a:off x="633756" y="2172231"/>
            <a:ext cx="16466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Colossians 3 v 8 to 10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65" name="TextBox 164"/>
          <p:cNvSpPr txBox="1"/>
          <p:nvPr/>
        </p:nvSpPr>
        <p:spPr>
          <a:xfrm>
            <a:off x="2384722" y="2172231"/>
            <a:ext cx="5787678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ts val="2100"/>
              </a:lnSpc>
              <a:spcBef>
                <a:spcPct val="0"/>
              </a:spcBef>
              <a:spcAft>
                <a:spcPct val="0"/>
              </a:spcAft>
            </a:pPr>
            <a:r>
              <a:rPr lang="en-GB" sz="1600" dirty="0" smtClean="0">
                <a:solidFill>
                  <a:srgbClr val="000000"/>
                </a:solidFill>
                <a:latin typeface="Chalkboard"/>
              </a:rPr>
              <a:t>We </a:t>
            </a:r>
            <a:r>
              <a:rPr lang="en-GB" sz="1600" dirty="0">
                <a:solidFill>
                  <a:srgbClr val="000000"/>
                </a:solidFill>
                <a:latin typeface="Chalkboard"/>
              </a:rPr>
              <a:t>should change our ways and should resist being angry, malicious and dishonest. 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23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43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Acts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22</a:t>
            </a:r>
            <a:endParaRPr lang="en-GB" sz="2000" b="1" kern="0" dirty="0" smtClean="0">
              <a:solidFill>
                <a:srgbClr val="000000"/>
              </a:solidFill>
              <a:latin typeface="Chalkboard"/>
            </a:endParaRP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24" name="Subtitle 2"/>
          <p:cNvSpPr txBox="1">
            <a:spLocks/>
          </p:cNvSpPr>
          <p:nvPr/>
        </p:nvSpPr>
        <p:spPr bwMode="auto">
          <a:xfrm>
            <a:off x="1455745" y="1119071"/>
            <a:ext cx="6719827" cy="72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buClr>
                <a:srgbClr val="000000"/>
              </a:buClr>
            </a:pPr>
            <a:r>
              <a:rPr lang="en-GB" sz="1600" b="1" dirty="0" smtClean="0">
                <a:solidFill>
                  <a:srgbClr val="333333"/>
                </a:solidFill>
                <a:latin typeface="Chalkboard"/>
              </a:rPr>
              <a:t>3. Related theme from v </a:t>
            </a:r>
            <a:r>
              <a:rPr lang="en-GB" sz="1600" b="1" dirty="0" smtClean="0">
                <a:solidFill>
                  <a:srgbClr val="333333"/>
                </a:solidFill>
                <a:latin typeface="Chalkboard"/>
              </a:rPr>
              <a:t>10:</a:t>
            </a:r>
            <a:endParaRPr lang="en-GB" sz="1600" b="1" dirty="0" smtClean="0">
              <a:solidFill>
                <a:srgbClr val="333333"/>
              </a:solidFill>
              <a:latin typeface="Chalkboard"/>
            </a:endParaRPr>
          </a:p>
          <a:p>
            <a:pPr marL="457200" lvl="1" indent="0">
              <a:buClr>
                <a:srgbClr val="000000"/>
              </a:buClr>
              <a:buNone/>
            </a:pPr>
            <a:r>
              <a:rPr lang="en-GB" sz="1600" b="1" dirty="0">
                <a:solidFill>
                  <a:srgbClr val="333333"/>
                </a:solidFill>
                <a:latin typeface="Chalkboard"/>
              </a:rPr>
              <a:t>	</a:t>
            </a:r>
            <a:r>
              <a:rPr lang="en-GB" sz="1600" b="1" dirty="0">
                <a:solidFill>
                  <a:srgbClr val="333333"/>
                </a:solidFill>
                <a:latin typeface="Chalkboard"/>
              </a:rPr>
              <a:t>God's message asks us to change our lives.</a:t>
            </a:r>
            <a:endParaRPr lang="en-GB" sz="1600" b="1" dirty="0">
              <a:solidFill>
                <a:srgbClr val="333333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4286824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11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 bwMode="auto">
          <a:xfrm>
            <a:off x="1258213" y="1820314"/>
            <a:ext cx="6400800" cy="9216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Comments or questions</a:t>
            </a:r>
            <a:endParaRPr kumimoji="0" lang="en-GB" sz="36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43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Acts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22</a:t>
            </a:r>
            <a:endParaRPr lang="en-GB" sz="2000" b="1" kern="0" dirty="0" smtClean="0">
              <a:solidFill>
                <a:srgbClr val="000000"/>
              </a:solidFill>
              <a:latin typeface="Chalkboard"/>
            </a:endParaRP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494144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2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20" name="Subtitle 2"/>
          <p:cNvSpPr txBox="1">
            <a:spLocks/>
          </p:cNvSpPr>
          <p:nvPr/>
        </p:nvSpPr>
        <p:spPr bwMode="auto">
          <a:xfrm>
            <a:off x="1425450" y="1414860"/>
            <a:ext cx="6400800" cy="31099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</a:pPr>
            <a:r>
              <a:rPr lang="en-GB" sz="1600" b="1" dirty="0" smtClean="0">
                <a:solidFill>
                  <a:schemeClr val="tx1"/>
                </a:solidFill>
                <a:latin typeface="Chalkboard"/>
              </a:rPr>
              <a:t>What we will see in this chapter:</a:t>
            </a:r>
          </a:p>
          <a:p>
            <a:pPr marL="285750" indent="-285750" algn="l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GB" sz="1600" dirty="0" smtClean="0">
                <a:solidFill>
                  <a:schemeClr val="tx1"/>
                </a:solidFill>
                <a:latin typeface="Chalkboard"/>
              </a:rPr>
              <a:t>What </a:t>
            </a:r>
            <a:r>
              <a:rPr lang="en-GB" sz="1600" dirty="0">
                <a:solidFill>
                  <a:schemeClr val="tx1"/>
                </a:solidFill>
                <a:latin typeface="Chalkboard"/>
              </a:rPr>
              <a:t>Paul said to the Jews in his defence</a:t>
            </a:r>
          </a:p>
          <a:p>
            <a:pPr marL="285750" indent="-285750" algn="l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GB" sz="1600" dirty="0" smtClean="0">
                <a:solidFill>
                  <a:schemeClr val="tx1"/>
                </a:solidFill>
                <a:latin typeface="Chalkboard"/>
              </a:rPr>
              <a:t>How </a:t>
            </a:r>
            <a:r>
              <a:rPr lang="en-GB" sz="1600" dirty="0">
                <a:solidFill>
                  <a:schemeClr val="tx1"/>
                </a:solidFill>
                <a:latin typeface="Chalkboard"/>
              </a:rPr>
              <a:t>the Jews reacted</a:t>
            </a:r>
          </a:p>
        </p:txBody>
      </p:sp>
      <p:sp>
        <p:nvSpPr>
          <p:cNvPr id="9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43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Acts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22</a:t>
            </a:r>
            <a:endParaRPr lang="en-GB" sz="2000" b="1" kern="0" dirty="0" smtClean="0">
              <a:solidFill>
                <a:srgbClr val="000000"/>
              </a:solidFill>
              <a:latin typeface="Chalkboard"/>
            </a:endParaRP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064264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charRg st="76" end="9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3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 bwMode="auto">
          <a:xfrm>
            <a:off x="1043608" y="1820314"/>
            <a:ext cx="7056784" cy="9216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742950" marR="0" lvl="0" indent="-74295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AutoNum type="arabicPeriod"/>
              <a:tabLst/>
              <a:defRPr/>
            </a:pPr>
            <a:r>
              <a:rPr kumimoji="0" lang="en-GB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Let us read Acts </a:t>
            </a:r>
            <a:r>
              <a:rPr kumimoji="0" lang="en-GB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22</a:t>
            </a:r>
            <a:endParaRPr kumimoji="0" lang="en-GB" sz="36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halkboard"/>
              <a:ea typeface="+mn-ea"/>
              <a:cs typeface="+mn-cs"/>
            </a:endParaRPr>
          </a:p>
          <a:p>
            <a:pPr marR="0" lvl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tabLst/>
              <a:defRPr/>
            </a:pPr>
            <a:endParaRPr kumimoji="0" lang="en-GB" sz="36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43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Acts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22</a:t>
            </a:r>
            <a:endParaRPr lang="en-GB" sz="2000" b="1" kern="0" dirty="0" smtClean="0">
              <a:solidFill>
                <a:srgbClr val="000000"/>
              </a:solidFill>
              <a:latin typeface="Chalkboard"/>
            </a:endParaRP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62828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4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729" y="974003"/>
            <a:ext cx="470007" cy="470007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 bwMode="auto">
          <a:xfrm>
            <a:off x="1331640" y="1032976"/>
            <a:ext cx="1656184" cy="411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2. Questions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0" i="1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22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24" name="Subtitle 2"/>
          <p:cNvSpPr txBox="1">
            <a:spLocks/>
          </p:cNvSpPr>
          <p:nvPr/>
        </p:nvSpPr>
        <p:spPr bwMode="auto">
          <a:xfrm>
            <a:off x="1461222" y="1551803"/>
            <a:ext cx="6863280" cy="30340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v 1 to 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5</a:t>
            </a: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. What did Paul tell the Jews about his early life? </a:t>
            </a:r>
            <a:endParaRPr lang="en-GB" sz="1600" b="1" kern="0" dirty="0" smtClean="0">
              <a:solidFill>
                <a:schemeClr val="tx1"/>
              </a:solidFill>
              <a:latin typeface="Chalkboard"/>
            </a:endParaRP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 He told them that he was instructed in the Jewish law by Gamaliel and was zealous. He was violently opposed to those who followed Christ</a:t>
            </a: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.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v 6 to 11. What happened to Paul on his way to Damascus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?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A great light shone around him and he fell to the ground. He heard a voice saying ‘Saul, Saul, why are you persecuting me?’ Saul answered, ‘Who are you, Lord?’ Jesus said to him ‘I am Jesus of Nazareth, whom you persecute.’</a:t>
            </a:r>
            <a:endParaRPr lang="en-GB" sz="1600" kern="0" dirty="0" smtClean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6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43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Acts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22</a:t>
            </a:r>
            <a:endParaRPr lang="en-GB" sz="2000" b="1" kern="0" dirty="0" smtClean="0">
              <a:solidFill>
                <a:srgbClr val="000000"/>
              </a:solidFill>
              <a:latin typeface="Chalkboard"/>
            </a:endParaRP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2593300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5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729" y="974003"/>
            <a:ext cx="470007" cy="470007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 bwMode="auto">
          <a:xfrm>
            <a:off x="1331640" y="1032976"/>
            <a:ext cx="1656184" cy="411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2. Questions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0" i="1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22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24" name="Subtitle 2"/>
          <p:cNvSpPr txBox="1">
            <a:spLocks/>
          </p:cNvSpPr>
          <p:nvPr/>
        </p:nvSpPr>
        <p:spPr bwMode="auto">
          <a:xfrm>
            <a:off x="1451844" y="1559732"/>
            <a:ext cx="7239985" cy="30340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v 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12 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to 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16</a:t>
            </a: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. What did Ananias tell Paul? </a:t>
            </a:r>
            <a:endParaRPr lang="en-GB" sz="1600" b="1" kern="0" dirty="0" smtClean="0">
              <a:solidFill>
                <a:schemeClr val="tx1"/>
              </a:solidFill>
              <a:latin typeface="Chalkboard"/>
            </a:endParaRP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He told Paul that God had appointed him to be a witness for him to all men of what he had seen and heard. 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He then told him to be baptised, and wash away his sins, calling on the name of the Lord.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v 17 to 21</a:t>
            </a: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. What did Paul say happened in Jerusalem and what was he told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?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While he was praying he was told to leave Jerusalem quickly. He was told he would be sent far away to the Gentiles. </a:t>
            </a:r>
            <a:endParaRPr lang="en-GB" sz="1600" b="1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43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Acts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22</a:t>
            </a:r>
            <a:endParaRPr lang="en-GB" sz="2000" b="1" kern="0" dirty="0" smtClean="0">
              <a:solidFill>
                <a:srgbClr val="000000"/>
              </a:solidFill>
              <a:latin typeface="Chalkboard"/>
            </a:endParaRP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2017836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6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729" y="974003"/>
            <a:ext cx="470007" cy="470007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 bwMode="auto">
          <a:xfrm>
            <a:off x="1331640" y="1032976"/>
            <a:ext cx="1656184" cy="411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2. Questions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0" i="1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33302" y="1444010"/>
            <a:ext cx="7127130" cy="24519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ts val="2300"/>
              </a:lnSpc>
            </a:pPr>
            <a:r>
              <a:rPr lang="en-GB" sz="1600" b="1" kern="0" dirty="0">
                <a:solidFill>
                  <a:srgbClr val="000000"/>
                </a:solidFill>
                <a:latin typeface="Chalkboard"/>
              </a:rPr>
              <a:t>v </a:t>
            </a:r>
            <a:r>
              <a:rPr lang="en-GB" sz="1600" b="1" kern="0" dirty="0" smtClean="0">
                <a:solidFill>
                  <a:srgbClr val="000000"/>
                </a:solidFill>
                <a:latin typeface="Chalkboard"/>
              </a:rPr>
              <a:t>22</a:t>
            </a:r>
            <a:r>
              <a:rPr lang="en-GB" sz="1600" b="1" kern="0" dirty="0">
                <a:solidFill>
                  <a:srgbClr val="000000"/>
                </a:solidFill>
                <a:latin typeface="Chalkboard"/>
              </a:rPr>
              <a:t>. What was the reaction of the Jews to what Paul told them</a:t>
            </a:r>
            <a:r>
              <a:rPr lang="en-GB" sz="1600" b="1" kern="0" dirty="0" smtClean="0">
                <a:solidFill>
                  <a:srgbClr val="000000"/>
                </a:solidFill>
                <a:latin typeface="Chalkboard"/>
              </a:rPr>
              <a:t>?</a:t>
            </a:r>
          </a:p>
          <a:p>
            <a:pPr lvl="0">
              <a:lnSpc>
                <a:spcPts val="2300"/>
              </a:lnSpc>
            </a:pPr>
            <a:r>
              <a:rPr lang="en-GB" sz="1600" kern="0" dirty="0">
                <a:solidFill>
                  <a:srgbClr val="000000"/>
                </a:solidFill>
                <a:latin typeface="Chalkboard"/>
              </a:rPr>
              <a:t>The crowd became violent and wanted to have him killed</a:t>
            </a:r>
            <a:r>
              <a:rPr lang="en-GB" sz="1600" kern="0" dirty="0" smtClean="0">
                <a:solidFill>
                  <a:srgbClr val="000000"/>
                </a:solidFill>
                <a:latin typeface="Chalkboard"/>
              </a:rPr>
              <a:t>.</a:t>
            </a:r>
          </a:p>
          <a:p>
            <a:pPr lvl="0">
              <a:lnSpc>
                <a:spcPts val="2300"/>
              </a:lnSpc>
            </a:pPr>
            <a:r>
              <a:rPr lang="en-GB" sz="1600" b="1" kern="0" dirty="0" smtClean="0">
                <a:solidFill>
                  <a:srgbClr val="000000"/>
                </a:solidFill>
                <a:latin typeface="Chalkboard"/>
              </a:rPr>
              <a:t>v 23 </a:t>
            </a:r>
            <a:r>
              <a:rPr lang="en-GB" sz="1600" b="1" kern="0" dirty="0" smtClean="0">
                <a:solidFill>
                  <a:srgbClr val="000000"/>
                </a:solidFill>
                <a:latin typeface="Chalkboard"/>
              </a:rPr>
              <a:t>to </a:t>
            </a:r>
            <a:r>
              <a:rPr lang="en-GB" sz="1600" b="1" kern="0" dirty="0" smtClean="0">
                <a:solidFill>
                  <a:srgbClr val="000000"/>
                </a:solidFill>
                <a:latin typeface="Chalkboard"/>
              </a:rPr>
              <a:t>29</a:t>
            </a:r>
            <a:r>
              <a:rPr lang="en-GB" sz="1600" b="1" kern="0" dirty="0">
                <a:solidFill>
                  <a:srgbClr val="000000"/>
                </a:solidFill>
                <a:latin typeface="Chalkboard"/>
              </a:rPr>
              <a:t>. What was the commanding officer proposing to do and why did he change his mind</a:t>
            </a:r>
            <a:r>
              <a:rPr lang="en-GB" sz="1600" b="1" kern="0" dirty="0" smtClean="0">
                <a:solidFill>
                  <a:srgbClr val="000000"/>
                </a:solidFill>
                <a:latin typeface="Chalkboard"/>
              </a:rPr>
              <a:t>?</a:t>
            </a:r>
          </a:p>
          <a:p>
            <a:pPr lvl="0">
              <a:lnSpc>
                <a:spcPts val="2300"/>
              </a:lnSpc>
            </a:pPr>
            <a:r>
              <a:rPr lang="en-GB" sz="1600" kern="0" dirty="0">
                <a:solidFill>
                  <a:srgbClr val="000000"/>
                </a:solidFill>
                <a:latin typeface="Chalkboard"/>
              </a:rPr>
              <a:t>He proposed to scourge and question Paul, but changed his mind when he discovered Paul was a Roman citizen</a:t>
            </a:r>
            <a:r>
              <a:rPr lang="en-GB" sz="1600" kern="0" dirty="0" smtClean="0">
                <a:solidFill>
                  <a:srgbClr val="000000"/>
                </a:solidFill>
                <a:latin typeface="Chalkboard"/>
              </a:rPr>
              <a:t>.</a:t>
            </a:r>
          </a:p>
          <a:p>
            <a:pPr lvl="0">
              <a:lnSpc>
                <a:spcPts val="2300"/>
              </a:lnSpc>
            </a:pPr>
            <a:r>
              <a:rPr lang="en-GB" sz="1600" b="1" kern="0" dirty="0">
                <a:solidFill>
                  <a:srgbClr val="000000"/>
                </a:solidFill>
                <a:latin typeface="Chalkboard"/>
              </a:rPr>
              <a:t>v 30. What happened to Paul on the next day</a:t>
            </a:r>
            <a:r>
              <a:rPr lang="en-GB" sz="1600" b="1" kern="0" dirty="0" smtClean="0">
                <a:solidFill>
                  <a:srgbClr val="000000"/>
                </a:solidFill>
                <a:latin typeface="Chalkboard"/>
              </a:rPr>
              <a:t>?</a:t>
            </a:r>
          </a:p>
          <a:p>
            <a:pPr lvl="0">
              <a:lnSpc>
                <a:spcPts val="2300"/>
              </a:lnSpc>
            </a:pPr>
            <a:r>
              <a:rPr lang="en-GB" sz="1600" kern="0" dirty="0">
                <a:solidFill>
                  <a:srgbClr val="000000"/>
                </a:solidFill>
                <a:latin typeface="Chalkboard"/>
              </a:rPr>
              <a:t>On the next day he was brought before the Jewish council.</a:t>
            </a:r>
            <a:endParaRPr lang="en-GB" sz="1600" kern="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43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Acts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22</a:t>
            </a:r>
            <a:endParaRPr lang="en-GB" sz="2000" b="1" kern="0" dirty="0" smtClean="0">
              <a:solidFill>
                <a:srgbClr val="000000"/>
              </a:solidFill>
              <a:latin typeface="Chalkboard"/>
            </a:endParaRP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539056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212" end="3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320" end="36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365" end="4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7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729" y="974003"/>
            <a:ext cx="470007" cy="470007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 bwMode="auto">
          <a:xfrm>
            <a:off x="1331640" y="1032976"/>
            <a:ext cx="1656184" cy="411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2. Questions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0" i="1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23" name="Subtitle 2"/>
          <p:cNvSpPr txBox="1">
            <a:spLocks/>
          </p:cNvSpPr>
          <p:nvPr/>
        </p:nvSpPr>
        <p:spPr bwMode="auto">
          <a:xfrm>
            <a:off x="1425450" y="1444010"/>
            <a:ext cx="7143434" cy="34710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lvl="0" algn="l" fontAlgn="auto">
              <a:lnSpc>
                <a:spcPts val="2300"/>
              </a:lnSpc>
              <a:spcBef>
                <a:spcPts val="0"/>
              </a:spcBef>
              <a:spcAft>
                <a:spcPts val="0"/>
              </a:spcAft>
              <a:buClrTx/>
            </a:pPr>
            <a:r>
              <a:rPr lang="en-GB" sz="1600" b="1" kern="0" dirty="0">
                <a:solidFill>
                  <a:srgbClr val="000000"/>
                </a:solidFill>
                <a:latin typeface="Chalkboard"/>
              </a:rPr>
              <a:t>v </a:t>
            </a:r>
            <a:r>
              <a:rPr lang="en-GB" sz="1600" b="1" kern="0" dirty="0" smtClean="0">
                <a:solidFill>
                  <a:srgbClr val="000000"/>
                </a:solidFill>
                <a:latin typeface="Chalkboard"/>
              </a:rPr>
              <a:t>27 to 30. </a:t>
            </a:r>
            <a:r>
              <a:rPr lang="en-GB" sz="1600" b="1" kern="0" dirty="0">
                <a:solidFill>
                  <a:srgbClr val="000000"/>
                </a:solidFill>
                <a:latin typeface="Chalkboard"/>
              </a:rPr>
              <a:t>What did Paul tell the Ephesian elders about his past life and what he was expecting</a:t>
            </a:r>
            <a:r>
              <a:rPr lang="en-GB" sz="1600" b="1" kern="0" dirty="0" smtClean="0">
                <a:solidFill>
                  <a:srgbClr val="000000"/>
                </a:solidFill>
                <a:latin typeface="Chalkboard"/>
              </a:rPr>
              <a:t>?</a:t>
            </a:r>
          </a:p>
          <a:p>
            <a:pPr lvl="0" algn="l" fontAlgn="auto">
              <a:lnSpc>
                <a:spcPts val="2300"/>
              </a:lnSpc>
              <a:spcBef>
                <a:spcPts val="0"/>
              </a:spcBef>
              <a:spcAft>
                <a:spcPts val="0"/>
              </a:spcAft>
              <a:buClrTx/>
            </a:pPr>
            <a:r>
              <a:rPr lang="en-GB" sz="1600" kern="0" dirty="0">
                <a:solidFill>
                  <a:srgbClr val="000000"/>
                </a:solidFill>
                <a:latin typeface="Chalkboard"/>
              </a:rPr>
              <a:t>They stirred up the entire multitude accusing him of speaking against the [Jewish] people, the law and the temple. They accused him of defiling the temple with non-Jews and dragged him out of the temple</a:t>
            </a:r>
            <a:r>
              <a:rPr lang="en-GB" sz="1600" kern="0" dirty="0" smtClean="0">
                <a:solidFill>
                  <a:srgbClr val="000000"/>
                </a:solidFill>
                <a:latin typeface="Chalkboard"/>
              </a:rPr>
              <a:t>.</a:t>
            </a:r>
          </a:p>
          <a:p>
            <a:pPr lvl="0" algn="l" fontAlgn="auto">
              <a:lnSpc>
                <a:spcPts val="2300"/>
              </a:lnSpc>
              <a:spcBef>
                <a:spcPts val="0"/>
              </a:spcBef>
              <a:spcAft>
                <a:spcPts val="0"/>
              </a:spcAft>
              <a:buClrTx/>
            </a:pPr>
            <a:r>
              <a:rPr lang="en-GB" sz="1600" b="1" kern="0" dirty="0">
                <a:solidFill>
                  <a:srgbClr val="000000"/>
                </a:solidFill>
                <a:latin typeface="Chalkboard"/>
              </a:rPr>
              <a:t>v 31 to 36. How did the commanding officer react to the news of what was happening</a:t>
            </a:r>
            <a:r>
              <a:rPr lang="en-GB" sz="1600" b="1" kern="0" dirty="0" smtClean="0">
                <a:solidFill>
                  <a:srgbClr val="000000"/>
                </a:solidFill>
                <a:latin typeface="Chalkboard"/>
              </a:rPr>
              <a:t>?</a:t>
            </a:r>
          </a:p>
          <a:p>
            <a:pPr lvl="0" algn="l" fontAlgn="auto">
              <a:lnSpc>
                <a:spcPts val="2300"/>
              </a:lnSpc>
              <a:spcBef>
                <a:spcPts val="0"/>
              </a:spcBef>
              <a:spcAft>
                <a:spcPts val="0"/>
              </a:spcAft>
              <a:buClrTx/>
            </a:pPr>
            <a:r>
              <a:rPr lang="en-GB" sz="1600" kern="0" dirty="0">
                <a:solidFill>
                  <a:srgbClr val="000000"/>
                </a:solidFill>
                <a:latin typeface="Chalkboard"/>
              </a:rPr>
              <a:t>The commanding officer arrested Paul, put him in chains and asked who he was and what he had done.</a:t>
            </a:r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43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Acts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22</a:t>
            </a:r>
            <a:endParaRPr lang="en-GB" sz="2000" b="1" kern="0" dirty="0" smtClean="0">
              <a:solidFill>
                <a:srgbClr val="000000"/>
              </a:solidFill>
              <a:latin typeface="Chalkboard"/>
            </a:endParaRP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3158279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8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729" y="974003"/>
            <a:ext cx="470007" cy="470007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 bwMode="auto">
          <a:xfrm>
            <a:off x="1331640" y="1032976"/>
            <a:ext cx="1656184" cy="411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2. Questions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0" i="1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23" name="Subtitle 2"/>
          <p:cNvSpPr txBox="1">
            <a:spLocks/>
          </p:cNvSpPr>
          <p:nvPr/>
        </p:nvSpPr>
        <p:spPr bwMode="auto">
          <a:xfrm>
            <a:off x="1447367" y="1401747"/>
            <a:ext cx="7143434" cy="34710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lvl="0" algn="l" fontAlgn="auto">
              <a:lnSpc>
                <a:spcPts val="2300"/>
              </a:lnSpc>
              <a:spcBef>
                <a:spcPts val="0"/>
              </a:spcBef>
              <a:spcAft>
                <a:spcPts val="0"/>
              </a:spcAft>
              <a:buClrTx/>
            </a:pPr>
            <a:r>
              <a:rPr lang="en-GB" sz="1600" b="1" kern="0" dirty="0">
                <a:solidFill>
                  <a:srgbClr val="000000"/>
                </a:solidFill>
                <a:latin typeface="Chalkboard"/>
              </a:rPr>
              <a:t>v </a:t>
            </a:r>
            <a:r>
              <a:rPr lang="en-GB" sz="1600" b="1" kern="0" dirty="0" smtClean="0">
                <a:solidFill>
                  <a:srgbClr val="000000"/>
                </a:solidFill>
                <a:latin typeface="Chalkboard"/>
              </a:rPr>
              <a:t>37 to 40</a:t>
            </a:r>
            <a:r>
              <a:rPr lang="en-GB" sz="1600" b="1" kern="0" dirty="0">
                <a:solidFill>
                  <a:srgbClr val="000000"/>
                </a:solidFill>
                <a:latin typeface="Chalkboard"/>
              </a:rPr>
              <a:t>. What did the commanding officer discover about Paul and what was Paul allowed to do</a:t>
            </a:r>
            <a:r>
              <a:rPr lang="en-GB" sz="1600" b="1" kern="0" dirty="0" smtClean="0">
                <a:solidFill>
                  <a:srgbClr val="000000"/>
                </a:solidFill>
                <a:latin typeface="Chalkboard"/>
              </a:rPr>
              <a:t>?</a:t>
            </a:r>
          </a:p>
          <a:p>
            <a:pPr lvl="0" algn="l" fontAlgn="auto">
              <a:lnSpc>
                <a:spcPts val="2300"/>
              </a:lnSpc>
              <a:spcBef>
                <a:spcPts val="0"/>
              </a:spcBef>
              <a:spcAft>
                <a:spcPts val="0"/>
              </a:spcAft>
              <a:buClrTx/>
            </a:pPr>
            <a:r>
              <a:rPr lang="en-GB" sz="1600" kern="0" dirty="0">
                <a:solidFill>
                  <a:srgbClr val="000000"/>
                </a:solidFill>
                <a:latin typeface="Chalkboard"/>
              </a:rPr>
              <a:t>He discovered that Paul was from Tarsus, an important city, and wasn’t the criminal he thought he was.</a:t>
            </a:r>
          </a:p>
          <a:p>
            <a:pPr lvl="0" algn="l" fontAlgn="auto">
              <a:lnSpc>
                <a:spcPts val="2300"/>
              </a:lnSpc>
              <a:spcBef>
                <a:spcPts val="0"/>
              </a:spcBef>
              <a:spcAft>
                <a:spcPts val="0"/>
              </a:spcAft>
              <a:buClrTx/>
            </a:pPr>
            <a:r>
              <a:rPr lang="en-GB" sz="1600" kern="0" dirty="0">
                <a:solidFill>
                  <a:srgbClr val="000000"/>
                </a:solidFill>
                <a:latin typeface="Chalkboard"/>
              </a:rPr>
              <a:t>He was allowed to speak to the people.</a:t>
            </a:r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43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Acts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22</a:t>
            </a:r>
            <a:endParaRPr lang="en-GB" sz="2000" b="1" kern="0" dirty="0" smtClean="0">
              <a:solidFill>
                <a:srgbClr val="000000"/>
              </a:solidFill>
              <a:latin typeface="Chalkboard"/>
            </a:endParaRP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3267483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9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015" y="915566"/>
            <a:ext cx="558927" cy="685956"/>
          </a:xfrm>
          <a:prstGeom prst="rect">
            <a:avLst/>
          </a:prstGeom>
        </p:spPr>
      </p:pic>
      <p:sp>
        <p:nvSpPr>
          <p:cNvPr id="62" name="Subtitle 2"/>
          <p:cNvSpPr txBox="1">
            <a:spLocks/>
          </p:cNvSpPr>
          <p:nvPr/>
        </p:nvSpPr>
        <p:spPr bwMode="auto">
          <a:xfrm>
            <a:off x="1455745" y="1119071"/>
            <a:ext cx="6719827" cy="72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buClr>
                <a:srgbClr val="000000"/>
              </a:buClr>
            </a:pPr>
            <a:r>
              <a:rPr lang="en-GB" sz="1600" b="1" dirty="0" smtClean="0">
                <a:solidFill>
                  <a:srgbClr val="333333"/>
                </a:solidFill>
                <a:latin typeface="Chalkboard"/>
              </a:rPr>
              <a:t>3. Related theme from v </a:t>
            </a:r>
            <a:r>
              <a:rPr lang="en-GB" sz="1600" b="1" dirty="0" smtClean="0">
                <a:solidFill>
                  <a:srgbClr val="333333"/>
                </a:solidFill>
                <a:latin typeface="Chalkboard"/>
              </a:rPr>
              <a:t>10:</a:t>
            </a:r>
            <a:endParaRPr lang="en-GB" sz="1600" b="1" dirty="0" smtClean="0">
              <a:solidFill>
                <a:srgbClr val="333333"/>
              </a:solidFill>
              <a:latin typeface="Chalkboard"/>
            </a:endParaRPr>
          </a:p>
          <a:p>
            <a:pPr marL="457200" lvl="1" indent="0">
              <a:buClr>
                <a:srgbClr val="000000"/>
              </a:buClr>
              <a:buNone/>
            </a:pPr>
            <a:r>
              <a:rPr lang="en-GB" sz="1600" b="1" dirty="0">
                <a:solidFill>
                  <a:srgbClr val="333333"/>
                </a:solidFill>
                <a:latin typeface="Chalkboard"/>
              </a:rPr>
              <a:t>	</a:t>
            </a:r>
            <a:r>
              <a:rPr lang="en-GB" sz="1600" b="1" dirty="0">
                <a:solidFill>
                  <a:srgbClr val="333333"/>
                </a:solidFill>
                <a:latin typeface="Chalkboard"/>
              </a:rPr>
              <a:t>God's message asks us to change our lives.</a:t>
            </a:r>
            <a:endParaRPr lang="en-GB" sz="1600" b="1" dirty="0">
              <a:solidFill>
                <a:srgbClr val="333333"/>
              </a:solidFill>
              <a:latin typeface="Chalkboard"/>
            </a:endParaRPr>
          </a:p>
        </p:txBody>
      </p:sp>
      <p:sp>
        <p:nvSpPr>
          <p:cNvPr id="162" name="TextBox 161"/>
          <p:cNvSpPr txBox="1"/>
          <p:nvPr/>
        </p:nvSpPr>
        <p:spPr>
          <a:xfrm>
            <a:off x="2344174" y="1851670"/>
            <a:ext cx="6312403" cy="2687915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pPr algn="ctr" fontAlgn="base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n-GB" sz="1600" b="1" kern="0" dirty="0" smtClean="0">
                <a:solidFill>
                  <a:srgbClr val="000000"/>
                </a:solidFill>
                <a:latin typeface="Chalkboard"/>
              </a:rPr>
              <a:t>Main point(s)</a:t>
            </a:r>
          </a:p>
          <a:p>
            <a:pPr algn="ctr" fontAlgn="base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defRPr/>
            </a:pPr>
            <a:endParaRPr lang="en-GB" sz="1600" kern="0" dirty="0" smtClean="0">
              <a:solidFill>
                <a:srgbClr val="000000"/>
              </a:solidFill>
              <a:latin typeface="Chalkboard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</p:txBody>
      </p:sp>
      <p:sp>
        <p:nvSpPr>
          <p:cNvPr id="163" name="TextBox 162"/>
          <p:cNvSpPr txBox="1"/>
          <p:nvPr/>
        </p:nvSpPr>
        <p:spPr>
          <a:xfrm>
            <a:off x="595656" y="1843437"/>
            <a:ext cx="1646618" cy="2705869"/>
          </a:xfrm>
          <a:prstGeom prst="rect">
            <a:avLst/>
          </a:prstGeom>
          <a:solidFill>
            <a:srgbClr val="FFFFFF">
              <a:lumMod val="95000"/>
            </a:srgbClr>
          </a:solidFill>
        </p:spPr>
        <p:txBody>
          <a:bodyPr wrap="square" rtlCol="0">
            <a:spAutoFit/>
          </a:bodyPr>
          <a:lstStyle/>
          <a:p>
            <a:pPr algn="ctr" fontAlgn="base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n-GB" sz="1600" b="1" kern="0" dirty="0" smtClean="0">
                <a:solidFill>
                  <a:srgbClr val="000000"/>
                </a:solidFill>
                <a:latin typeface="Chalkboard"/>
              </a:rPr>
              <a:t>Verse(s)</a:t>
            </a:r>
            <a:endParaRPr lang="en-GB" sz="1600" kern="0" dirty="0" smtClean="0">
              <a:solidFill>
                <a:srgbClr val="000000"/>
              </a:solidFill>
              <a:latin typeface="Chalkboard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</p:txBody>
      </p:sp>
      <p:sp>
        <p:nvSpPr>
          <p:cNvPr id="164" name="TextBox 163"/>
          <p:cNvSpPr txBox="1"/>
          <p:nvPr/>
        </p:nvSpPr>
        <p:spPr>
          <a:xfrm>
            <a:off x="595656" y="2283499"/>
            <a:ext cx="11680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Psalms 51 v 10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65" name="TextBox 164"/>
          <p:cNvSpPr txBox="1"/>
          <p:nvPr/>
        </p:nvSpPr>
        <p:spPr>
          <a:xfrm>
            <a:off x="2384721" y="2283499"/>
            <a:ext cx="39154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Our hearts need to be cleaned to give us a right spirit (or motivation).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31429" y="3633593"/>
            <a:ext cx="13482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Ephesians 4 v 22 to 24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423667" y="3638532"/>
            <a:ext cx="57876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We need to change from our old corrupt way of life to one showing God’s holiness and truth.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33700" y="2954218"/>
            <a:ext cx="160857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Romans 12 v 2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425939" y="2959157"/>
            <a:ext cx="57876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Our minds need to be transformed from being conformed to this world. 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8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43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Acts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22</a:t>
            </a:r>
            <a:endParaRPr lang="en-GB" sz="2000" b="1" kern="0" dirty="0" smtClean="0">
              <a:solidFill>
                <a:srgbClr val="000000"/>
              </a:solidFill>
              <a:latin typeface="Chalkboard"/>
            </a:endParaRP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412367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Vertical and Horizontal design template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6666"/>
        </a:dk1>
        <a:lt1>
          <a:srgbClr val="FFFFFF"/>
        </a:lt1>
        <a:dk2>
          <a:srgbClr val="5E761C"/>
        </a:dk2>
        <a:lt2>
          <a:srgbClr val="777777"/>
        </a:lt2>
        <a:accent1>
          <a:srgbClr val="D5F470"/>
        </a:accent1>
        <a:accent2>
          <a:srgbClr val="EDCCFB"/>
        </a:accent2>
        <a:accent3>
          <a:srgbClr val="FFFFFF"/>
        </a:accent3>
        <a:accent4>
          <a:srgbClr val="005656"/>
        </a:accent4>
        <a:accent5>
          <a:srgbClr val="E7F8BB"/>
        </a:accent5>
        <a:accent6>
          <a:srgbClr val="D7B9E3"/>
        </a:accent6>
        <a:hlink>
          <a:srgbClr val="FF99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D5F470"/>
        </a:accent1>
        <a:accent2>
          <a:srgbClr val="EDC9FB"/>
        </a:accent2>
        <a:accent3>
          <a:srgbClr val="FFFFFF"/>
        </a:accent3>
        <a:accent4>
          <a:srgbClr val="000000"/>
        </a:accent4>
        <a:accent5>
          <a:srgbClr val="E7F8BB"/>
        </a:accent5>
        <a:accent6>
          <a:srgbClr val="D7B6E3"/>
        </a:accent6>
        <a:hlink>
          <a:srgbClr val="BFC3FD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6600"/>
        </a:dk2>
        <a:lt2>
          <a:srgbClr val="808080"/>
        </a:lt2>
        <a:accent1>
          <a:srgbClr val="FF6237"/>
        </a:accent1>
        <a:accent2>
          <a:srgbClr val="5F7BF1"/>
        </a:accent2>
        <a:accent3>
          <a:srgbClr val="FFFFFF"/>
        </a:accent3>
        <a:accent4>
          <a:srgbClr val="000000"/>
        </a:accent4>
        <a:accent5>
          <a:srgbClr val="FFB7AE"/>
        </a:accent5>
        <a:accent6>
          <a:srgbClr val="556FDA"/>
        </a:accent6>
        <a:hlink>
          <a:srgbClr val="15DF1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663300"/>
        </a:dk2>
        <a:lt2>
          <a:srgbClr val="808080"/>
        </a:lt2>
        <a:accent1>
          <a:srgbClr val="76C082"/>
        </a:accent1>
        <a:accent2>
          <a:srgbClr val="E3B06D"/>
        </a:accent2>
        <a:accent3>
          <a:srgbClr val="FFFFFF"/>
        </a:accent3>
        <a:accent4>
          <a:srgbClr val="000000"/>
        </a:accent4>
        <a:accent5>
          <a:srgbClr val="BDDCC1"/>
        </a:accent5>
        <a:accent6>
          <a:srgbClr val="CE9F62"/>
        </a:accent6>
        <a:hlink>
          <a:srgbClr val="D8EC42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Vertical and Horizontal design template</Template>
  <TotalTime>4734</TotalTime>
  <Words>724</Words>
  <Application>Microsoft Office PowerPoint</Application>
  <PresentationFormat>On-screen Show (16:9)</PresentationFormat>
  <Paragraphs>130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Vertical and Horizontal design template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Lawrence</dc:creator>
  <cp:lastModifiedBy>Lawrence</cp:lastModifiedBy>
  <cp:revision>324</cp:revision>
  <dcterms:created xsi:type="dcterms:W3CDTF">2020-04-16T13:12:45Z</dcterms:created>
  <dcterms:modified xsi:type="dcterms:W3CDTF">2020-04-26T17:31:05Z</dcterms:modified>
</cp:coreProperties>
</file>