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70" r:id="rId3"/>
    <p:sldId id="271" r:id="rId4"/>
    <p:sldId id="296" r:id="rId5"/>
    <p:sldId id="297" r:id="rId6"/>
    <p:sldId id="290" r:id="rId7"/>
    <p:sldId id="293" r:id="rId8"/>
    <p:sldId id="267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AB7"/>
    <a:srgbClr val="FFDF78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504" y="-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26/04/2020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26/04/2020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26/04/2020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26/04/2020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26/04/2020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26/04/2020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26/04/2020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26/04/2020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26/04/2020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44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23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 bwMode="auto">
          <a:xfrm>
            <a:off x="1425450" y="1414860"/>
            <a:ext cx="6400800" cy="3109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What we will see in this chapter: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What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Paul said to the Jewish council in his defence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How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the Jews reacted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How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the Roman commander responded to Paul’s situation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44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23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742950" marR="0" lvl="0" indent="-7429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AutoNum type="arabicPeriod"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Let us read Acts 23</a:t>
            </a: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tabLst/>
              <a:defRPr/>
            </a:pP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44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23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 bwMode="auto">
          <a:xfrm>
            <a:off x="1454546" y="1481130"/>
            <a:ext cx="7007296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 to 5.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What was Paul’s opening comment to the council and how did Ananias respond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Paul said he had lived before God with a good conscience until now.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Ananias ordered those close by him to strike him on the mouth.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6 to 10. What belief of the Pharisees did Paul have, and say he was being judged for, and what happened next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said that he was being judged for having the hope of the resurrection of the dead.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 Pharisees and Sadducees began arguing whether there would be a resurrection.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endParaRPr lang="en-GB" sz="1600" kern="0" dirty="0" smtClean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44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23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593300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 bwMode="auto">
          <a:xfrm>
            <a:off x="1451844" y="1368822"/>
            <a:ext cx="7239985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11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the Lord tell Saul the following night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Paul was told that he must witness for Jesus in Rome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12 to 15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some of the Jews do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Forty of them swore an oath that they wouldn’t eat till they had killed Paul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16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to 22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happened to thwart the Jews’ plan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Paul’s sister’s son heard about the plan and he came and told Paul. Paul asked one of the centurions to let the young man tell the commanding officer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23 to 30. How did the commander respond to what he heard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arranged two hundred soldiers, two hundred men armed with spears and seventy horsemen to escort Paul to Felix the governor at Caesarea with a letter explaining Paul’s case.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44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23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017836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33302" y="1635646"/>
            <a:ext cx="7127130" cy="977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2300"/>
              </a:lnSpc>
            </a:pP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31 </a:t>
            </a: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to 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35</a:t>
            </a: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. What happened to Paul when they reached Caesarea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lvl="0">
              <a:lnSpc>
                <a:spcPts val="2300"/>
              </a:lnSpc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The governor read the letter explaining Paul’s case and he decided to keep Paul in Herod’s palace until his accusers </a:t>
            </a:r>
            <a:r>
              <a:rPr lang="en-GB" sz="1600" kern="0" dirty="0" smtClean="0">
                <a:solidFill>
                  <a:srgbClr val="000000"/>
                </a:solidFill>
                <a:latin typeface="Chalkboard"/>
              </a:rPr>
              <a:t>could come.</a:t>
            </a:r>
            <a:endParaRPr lang="en-GB" sz="1600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44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23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53905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62" name="Subtitle 2"/>
          <p:cNvSpPr txBox="1">
            <a:spLocks/>
          </p:cNvSpPr>
          <p:nvPr/>
        </p:nvSpPr>
        <p:spPr bwMode="auto">
          <a:xfrm>
            <a:off x="1455745" y="1119071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 from v 6: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	Resurrection at the return of Jesus Christ.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Main point(s)</a:t>
            </a: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95656" y="2283499"/>
            <a:ext cx="131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John 11 v 23 and 24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2384722" y="2283499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Jesus confirms the confidence that his friend Martha expresses in the resurrection at the last day.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2378" y="3633593"/>
            <a:ext cx="17063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i-FI" sz="1600" dirty="0">
                <a:solidFill>
                  <a:srgbClr val="000000"/>
                </a:solidFill>
                <a:latin typeface="Chalkboard"/>
              </a:rPr>
              <a:t>1 Thessalonians 4 v 16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23667" y="3638532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Jesus will come from heaven and the dead in Christ will be 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raised.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8300" y="2954218"/>
            <a:ext cx="17104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1 Corinthians 15 v 22 and 23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425939" y="2959157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Those in Christ will be made alive at his coming.</a:t>
            </a:r>
          </a:p>
        </p:txBody>
      </p:sp>
      <p:sp>
        <p:nvSpPr>
          <p:cNvPr id="20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44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23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2367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44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23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4739</TotalTime>
  <Words>486</Words>
  <Application>Microsoft Office PowerPoint</Application>
  <PresentationFormat>On-screen Show (16:9)</PresentationFormat>
  <Paragraphs>89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324</cp:revision>
  <dcterms:created xsi:type="dcterms:W3CDTF">2020-04-16T13:12:45Z</dcterms:created>
  <dcterms:modified xsi:type="dcterms:W3CDTF">2020-04-26T17:31:33Z</dcterms:modified>
</cp:coreProperties>
</file>