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70" r:id="rId3"/>
    <p:sldId id="271" r:id="rId4"/>
    <p:sldId id="296" r:id="rId5"/>
    <p:sldId id="300" r:id="rId6"/>
    <p:sldId id="297" r:id="rId7"/>
    <p:sldId id="290" r:id="rId8"/>
    <p:sldId id="299" r:id="rId9"/>
    <p:sldId id="293" r:id="rId10"/>
    <p:sldId id="301" r:id="rId11"/>
    <p:sldId id="267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AB7"/>
    <a:srgbClr val="FFDF78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78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326A4-804C-4A9B-AEC9-A164EE5F15F5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C2654-9F2F-4EE6-8960-8A8F70BB0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7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3AE3EAE-4331-4A0A-AFB2-6F7CFB61B82F}" type="datetime1">
              <a:rPr lang="en-GB" smtClean="0"/>
              <a:t>27/04/2020</a:t>
            </a:fld>
            <a:endParaRPr lang="en-GB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4698207"/>
            <a:ext cx="2133600" cy="288131"/>
          </a:xfrm>
        </p:spPr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60CB75-5D38-4A2C-BB8F-5490F8447F5D}" type="datetime1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79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D9490F-3E72-4D18-B232-FCFF23BA85C5}" type="datetime1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4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0F9D5F-D86B-4024-A2D8-C06013EEB54C}" type="datetime1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99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E686C4-8C74-4C58-96BE-A623C96B0684}" type="datetime1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08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46B90E-9489-42CA-BC83-A3C368875A4C}" type="datetime1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6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ACEB83-0C13-4532-938C-47B0EB1550CE}" type="datetime1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8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09BCB5-6252-4573-AE97-8D57E600895D}" type="datetime1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1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A93477-4BB0-4E1C-899A-7221FA24AB95}" type="datetime1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8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49B69D-3A1C-4F08-A0CF-A39E9C290EB4}" type="datetime1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87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3D4787-FE8D-494C-A9BB-AD9B5E0CCE4D}" type="datetime1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10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05979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98207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6A627E77-7189-4C90-BB96-82DA6C4A0A12}" type="datetime1">
              <a:rPr lang="en-GB" smtClean="0"/>
              <a:t>27/04/2020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98207"/>
            <a:ext cx="2895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00588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 smtClean="0">
                <a:solidFill>
                  <a:schemeClr val="tx1"/>
                </a:solidFill>
                <a:latin typeface="Chalkboard"/>
              </a:rPr>
              <a:t>Understand your Bible</a:t>
            </a:r>
            <a:endParaRPr lang="en-GB" sz="28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425450" y="1995686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Welcome</a:t>
            </a:r>
            <a:endParaRPr kumimoji="0" lang="en-GB" sz="40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 smtClean="0">
                <a:solidFill>
                  <a:schemeClr val="tx1"/>
                </a:solidFill>
                <a:latin typeface="Chalkboard"/>
              </a:rPr>
              <a:t>understandyourbible.org</a:t>
            </a:r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 smtClean="0">
                <a:solidFill>
                  <a:schemeClr val="tx1"/>
                </a:solidFill>
                <a:latin typeface="Chalkboard"/>
              </a:rPr>
              <a:t>1</a:t>
            </a:fld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48 Acts 27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561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10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162" name="TextBox 161"/>
          <p:cNvSpPr txBox="1"/>
          <p:nvPr/>
        </p:nvSpPr>
        <p:spPr>
          <a:xfrm>
            <a:off x="2344174" y="1851670"/>
            <a:ext cx="6312403" cy="268791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Main point(s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)</a:t>
            </a:r>
          </a:p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95656" y="1843437"/>
            <a:ext cx="1646618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Verse(s)</a:t>
            </a: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646456" y="2283498"/>
            <a:ext cx="1333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Psalms 103 v 20 and 21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2384722" y="2283499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The angels obey God’s word and do his will.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2229" y="3639943"/>
            <a:ext cx="12974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Hebrews 1 v 13 and 14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23667" y="3638532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The angels do service for the sake of those who will be saved.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5451" y="2954218"/>
            <a:ext cx="1389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Matthew 18 v 10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25939" y="2959157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Jesus Christ says that his little ones have their angels who see God's face.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 bwMode="auto">
          <a:xfrm>
            <a:off x="1455745" y="1119071"/>
            <a:ext cx="671982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Related theme from v </a:t>
            </a: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23:</a:t>
            </a:r>
            <a:endParaRPr lang="en-GB" sz="1600" b="1" dirty="0" smtClean="0">
              <a:solidFill>
                <a:srgbClr val="333333"/>
              </a:solidFill>
              <a:latin typeface="Chalkboard"/>
            </a:endParaRP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	</a:t>
            </a:r>
            <a:r>
              <a:rPr lang="en-GB" sz="1600" b="1" dirty="0">
                <a:solidFill>
                  <a:srgbClr val="333333"/>
                </a:solidFill>
                <a:latin typeface="Chalkboard"/>
              </a:rPr>
              <a:t>Angels.</a:t>
            </a:r>
            <a:endParaRPr lang="en-GB" sz="1600" b="1" dirty="0">
              <a:solidFill>
                <a:srgbClr val="333333"/>
              </a:solidFill>
              <a:latin typeface="Chalkboard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48 Acts 27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11534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11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258213" y="1820314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Comments or questions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48 Acts 27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941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2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 bwMode="auto">
          <a:xfrm>
            <a:off x="1425450" y="1414858"/>
            <a:ext cx="6400800" cy="3109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GB" sz="1600" b="1" dirty="0" smtClean="0">
                <a:solidFill>
                  <a:schemeClr val="tx1"/>
                </a:solidFill>
                <a:latin typeface="Chalkboard"/>
              </a:rPr>
              <a:t>What we will see in this chapter: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Paul’s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advice at the start and during the voyage to Rome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What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happened on the journey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How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the journey ended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48 Acts 27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06426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charRg st="91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charRg st="120" end="1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3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043608" y="1820314"/>
            <a:ext cx="7056784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742950" marR="0" lvl="0" indent="-7429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AutoNum type="arabicPeriod"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Let us read Acts </a:t>
            </a: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27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halkboard"/>
              <a:ea typeface="+mn-ea"/>
              <a:cs typeface="+mn-cs"/>
            </a:endParaRP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tabLst/>
              <a:defRPr/>
            </a:pP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48 Acts 27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28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4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24" name="Subtitle 2"/>
          <p:cNvSpPr txBox="1">
            <a:spLocks/>
          </p:cNvSpPr>
          <p:nvPr/>
        </p:nvSpPr>
        <p:spPr bwMode="auto">
          <a:xfrm>
            <a:off x="1454546" y="1481130"/>
            <a:ext cx="7007296" cy="303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1 to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8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places were mentioned on Paul’s journey? </a:t>
            </a:r>
            <a:endParaRPr lang="en-GB" sz="1600" b="1" kern="0" dirty="0" smtClean="0">
              <a:solidFill>
                <a:schemeClr val="tx1"/>
              </a:solidFill>
              <a:latin typeface="Chalkboard"/>
            </a:endParaRP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Sidon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, Cyprus, Cilicia, Pamphylia, Myra, Lycia, Cnidus, Crete, </a:t>
            </a:r>
            <a:r>
              <a:rPr lang="en-GB" sz="1600" kern="0" dirty="0" err="1">
                <a:solidFill>
                  <a:schemeClr val="tx1"/>
                </a:solidFill>
                <a:latin typeface="Chalkboard"/>
              </a:rPr>
              <a:t>Salmone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, Fair Havens, </a:t>
            </a:r>
            <a:r>
              <a:rPr lang="en-GB" sz="1600" kern="0" dirty="0" err="1">
                <a:solidFill>
                  <a:schemeClr val="tx1"/>
                </a:solidFill>
                <a:latin typeface="Chalkboard"/>
              </a:rPr>
              <a:t>Lasea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(see next slide for a map)</a:t>
            </a:r>
            <a:endParaRPr lang="en-GB" sz="1600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48 Acts 27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59330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5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50" y="260648"/>
            <a:ext cx="7108079" cy="441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66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6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24" name="Subtitle 2"/>
          <p:cNvSpPr txBox="1">
            <a:spLocks/>
          </p:cNvSpPr>
          <p:nvPr/>
        </p:nvSpPr>
        <p:spPr bwMode="auto">
          <a:xfrm>
            <a:off x="1452867" y="1635646"/>
            <a:ext cx="7239985" cy="303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9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to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12. 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What advice did Paul give and what did the majority on the ship want to do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Paul warned of certain disaster to the ship and passengers, but the majority wanted to winter in Phoenix, a port of Crete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13 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to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20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How did their journey progress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A soft south wind encouraged them to set sail. Not long after, a stormy offshore wind blew them off course. Unable to control the ship they were driven by the wind for many days and despaired of surviving.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48 Acts 27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01783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charRg st="254" end="4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7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3302" y="1635646"/>
            <a:ext cx="7127130" cy="2451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21 to 26</a:t>
            </a: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. What did Paul tell everybody on the ship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?</a:t>
            </a:r>
          </a:p>
          <a:p>
            <a:pPr lvl="0">
              <a:lnSpc>
                <a:spcPts val="2300"/>
              </a:lnSpc>
            </a:pPr>
            <a:r>
              <a:rPr lang="en-GB" sz="1600" kern="0" dirty="0">
                <a:solidFill>
                  <a:srgbClr val="000000"/>
                </a:solidFill>
                <a:latin typeface="Chalkboard"/>
              </a:rPr>
              <a:t>Paul told them, that an angel had assured him, that there would be no loss of life, but that they must run aground on an island. </a:t>
            </a: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lvl="0">
              <a:lnSpc>
                <a:spcPts val="2300"/>
              </a:lnSpc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v 27 to 32</a:t>
            </a: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. What happened on the 14th night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?</a:t>
            </a:r>
          </a:p>
          <a:p>
            <a:pPr lvl="0">
              <a:lnSpc>
                <a:spcPts val="2300"/>
              </a:lnSpc>
            </a:pPr>
            <a:r>
              <a:rPr lang="en-GB" sz="1600" kern="0" dirty="0">
                <a:solidFill>
                  <a:srgbClr val="000000"/>
                </a:solidFill>
                <a:latin typeface="Chalkboard"/>
              </a:rPr>
              <a:t>On the 14th night the sailors detected that they were nearing land. They dropped anchors for fear of the rocks and Paul prevented them from abandoning the main ship.</a:t>
            </a:r>
          </a:p>
          <a:p>
            <a:pPr lvl="0">
              <a:lnSpc>
                <a:spcPts val="2300"/>
              </a:lnSpc>
            </a:pPr>
            <a:endParaRPr lang="en-GB" sz="1600" b="1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48 Acts 27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53905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29" end="3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8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33302" y="1635646"/>
            <a:ext cx="712713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</a:pP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33 to 38</a:t>
            </a: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. What did Paul say to them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?</a:t>
            </a:r>
          </a:p>
          <a:p>
            <a:pPr lvl="0">
              <a:lnSpc>
                <a:spcPts val="2300"/>
              </a:lnSpc>
            </a:pPr>
            <a:r>
              <a:rPr lang="en-GB" sz="1600" kern="0" dirty="0">
                <a:solidFill>
                  <a:srgbClr val="000000"/>
                </a:solidFill>
                <a:latin typeface="Chalkboard"/>
              </a:rPr>
              <a:t>Paul encouraged them all to eat some food and assured them they would all survive</a:t>
            </a:r>
            <a:r>
              <a:rPr lang="en-GB" sz="1600" kern="0" dirty="0" smtClean="0">
                <a:solidFill>
                  <a:srgbClr val="000000"/>
                </a:solidFill>
                <a:latin typeface="Chalkboard"/>
              </a:rPr>
              <a:t>.</a:t>
            </a:r>
          </a:p>
          <a:p>
            <a:pPr lvl="0">
              <a:lnSpc>
                <a:spcPts val="2300"/>
              </a:lnSpc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v 39 </a:t>
            </a: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to 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44</a:t>
            </a: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. How did their journey on the ship end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?</a:t>
            </a:r>
          </a:p>
          <a:p>
            <a:pPr lvl="0">
              <a:lnSpc>
                <a:spcPts val="2300"/>
              </a:lnSpc>
            </a:pPr>
            <a:r>
              <a:rPr lang="en-GB" sz="1600" kern="0" dirty="0">
                <a:solidFill>
                  <a:srgbClr val="000000"/>
                </a:solidFill>
                <a:latin typeface="Chalkboard"/>
              </a:rPr>
              <a:t>The ship was run aground in a bay, and all managed to get safely to the land.</a:t>
            </a:r>
            <a:endParaRPr lang="en-GB" sz="1600" b="1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48 Acts 27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2344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9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162" name="TextBox 161"/>
          <p:cNvSpPr txBox="1"/>
          <p:nvPr/>
        </p:nvSpPr>
        <p:spPr>
          <a:xfrm>
            <a:off x="2344174" y="1851670"/>
            <a:ext cx="6312403" cy="268791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Main point(s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)</a:t>
            </a:r>
          </a:p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95656" y="1843437"/>
            <a:ext cx="1646618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Verse(s)</a:t>
            </a: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646456" y="2283498"/>
            <a:ext cx="1333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Genesis 24 v 6 and 7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2384722" y="2283499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Abraham tells his servant that God's angel will prepare the way before him and ensure God's promise is kept.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2229" y="3639943"/>
            <a:ext cx="10814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Psalms 34 v 7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23667" y="3638532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The angel of the Lord stays close to those who fear God.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5451" y="2954218"/>
            <a:ext cx="1389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Exodus 23 v 20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25939" y="2959157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God tells the early Israelites that an angel will ensure that God's plan will be carried out.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 bwMode="auto">
          <a:xfrm>
            <a:off x="1455745" y="1119071"/>
            <a:ext cx="671982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Related theme from v </a:t>
            </a: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23:</a:t>
            </a:r>
            <a:endParaRPr lang="en-GB" sz="1600" b="1" dirty="0" smtClean="0">
              <a:solidFill>
                <a:srgbClr val="333333"/>
              </a:solidFill>
              <a:latin typeface="Chalkboard"/>
            </a:endParaRP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>
                <a:solidFill>
                  <a:srgbClr val="333333"/>
                </a:solidFill>
                <a:latin typeface="Chalkboard"/>
              </a:rPr>
              <a:t>	</a:t>
            </a:r>
            <a:r>
              <a:rPr lang="en-GB" sz="1600" b="1" dirty="0">
                <a:solidFill>
                  <a:srgbClr val="333333"/>
                </a:solidFill>
                <a:latin typeface="Chalkboard"/>
              </a:rPr>
              <a:t>Angels.</a:t>
            </a:r>
            <a:endParaRPr lang="en-GB" sz="1600" b="1" dirty="0">
              <a:solidFill>
                <a:srgbClr val="333333"/>
              </a:solidFill>
              <a:latin typeface="Chalkboard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</a:t>
            </a:r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48 Acts 27</a:t>
            </a:r>
            <a:endParaRPr lang="en-GB" sz="2000" b="1" kern="0" dirty="0" smtClean="0">
              <a:solidFill>
                <a:srgbClr val="000000"/>
              </a:solidFill>
              <a:latin typeface="Chalkboard"/>
            </a:endParaRP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236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ertical and Horizontal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template</Template>
  <TotalTime>4938</TotalTime>
  <Words>590</Words>
  <Application>Microsoft Office PowerPoint</Application>
  <PresentationFormat>On-screen Show (16:9)</PresentationFormat>
  <Paragraphs>125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Vertical and Horizontal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</dc:creator>
  <cp:lastModifiedBy>Lawrence</cp:lastModifiedBy>
  <cp:revision>346</cp:revision>
  <dcterms:created xsi:type="dcterms:W3CDTF">2020-04-16T13:12:45Z</dcterms:created>
  <dcterms:modified xsi:type="dcterms:W3CDTF">2020-04-27T12:50:57Z</dcterms:modified>
</cp:coreProperties>
</file>