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96" r:id="rId5"/>
    <p:sldId id="300" r:id="rId6"/>
    <p:sldId id="297" r:id="rId7"/>
    <p:sldId id="290" r:id="rId8"/>
    <p:sldId id="299" r:id="rId9"/>
    <p:sldId id="293" r:id="rId10"/>
    <p:sldId id="301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27/04/2020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27/04/2020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6456" y="2283498"/>
            <a:ext cx="1333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103 v 20 and 21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angels obey God’s word and do his will.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2229" y="3639943"/>
            <a:ext cx="1297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Hebrews 1 v 13 and 14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angels do service for the sake of those who will be saved.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451" y="2954218"/>
            <a:ext cx="1389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18 v 10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Christ says that his little ones have their angels who see God's face.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23: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Angels.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115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58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Paul’s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advice at the start and during the voyage to Rome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happened on the journey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journey ended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91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120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27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4546" y="1481130"/>
            <a:ext cx="7007296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places were mentioned on Paul’s journey?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Sidon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, Cyprus, Cilicia, Pamphylia, Myra, Lycia, Cnidus, Crete,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Salmone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, Fair Havens,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Lasea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(see next slide for a map)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50" y="260648"/>
            <a:ext cx="7108079" cy="4410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6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2867" y="163564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9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12.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advice did Paul give and what did the majority on the ship want to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warned of certain disaster to the ship and passengers, but the majority wanted to winter in Phoenix, a port of Crete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13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20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How did their journey progress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 soft south wind encouraged them to set sail. Not long after, a stormy offshore wind blew them off course. Unable to control the ship they were driven by the wind for many days and despaired of surviving.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54" end="4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21 to 26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Paul tell everybody on the ship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Paul told them, that an angel had assured him, that there would be no loss of life, but that they must run aground on an island. 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lvl="0">
              <a:lnSpc>
                <a:spcPts val="2300"/>
              </a:lnSpc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 27 to 32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happened on the 14th night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On the 14th night the sailors detected that they were nearing land. They dropped anchors for fear of the rocks and Paul prevented them from abandoning the main ship.</a:t>
            </a:r>
          </a:p>
          <a:p>
            <a:pPr lvl="0">
              <a:lnSpc>
                <a:spcPts val="2300"/>
              </a:lnSpc>
            </a:pPr>
            <a:endParaRPr lang="en-GB" sz="16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29" end="3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33 to 38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Paul say to them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Paul encouraged them all to eat some food and assured them they would all survive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>
              <a:lnSpc>
                <a:spcPts val="2300"/>
              </a:lnSpc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 39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44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How did their journey on the ship end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ship was run aground in a bay, and all managed to get safely to the land.</a:t>
            </a:r>
            <a:endParaRPr lang="en-GB" sz="16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344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6456" y="2283498"/>
            <a:ext cx="1333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Genesis 24 v 6 and 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Abraham tells his servant that God's angel will prepare the way before him and ensure God's promise is kept.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2229" y="3639943"/>
            <a:ext cx="1081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34 v 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angel of the Lord stays close to those who fear God.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451" y="2954218"/>
            <a:ext cx="1389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Exodus 23 v 20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tells the early Israelites that an angel will ensure that God's plan will be carried out.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23: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Angels.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48 Acts 27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4938</TotalTime>
  <Words>590</Words>
  <Application>Microsoft Office PowerPoint</Application>
  <PresentationFormat>On-screen Show (16:9)</PresentationFormat>
  <Paragraphs>125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346</cp:revision>
  <dcterms:created xsi:type="dcterms:W3CDTF">2020-04-16T13:12:45Z</dcterms:created>
  <dcterms:modified xsi:type="dcterms:W3CDTF">2020-04-27T12:50:57Z</dcterms:modified>
</cp:coreProperties>
</file>