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70" r:id="rId3"/>
    <p:sldId id="271" r:id="rId4"/>
    <p:sldId id="296" r:id="rId5"/>
    <p:sldId id="297" r:id="rId6"/>
    <p:sldId id="290" r:id="rId7"/>
    <p:sldId id="299" r:id="rId8"/>
    <p:sldId id="293" r:id="rId9"/>
    <p:sldId id="267"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AB7"/>
    <a:srgbClr val="FFDF78"/>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50" d="100"/>
          <a:sy n="150" d="100"/>
        </p:scale>
        <p:origin x="-504" y="-3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F326A4-804C-4A9B-AEC9-A164EE5F15F5}" type="datetimeFigureOut">
              <a:rPr lang="en-GB" smtClean="0"/>
              <a:t>27/04/2020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AC2654-9F2F-4EE6-8960-8A8F70BB0E0A}" type="slidenum">
              <a:rPr lang="en-GB" smtClean="0"/>
              <a:t>‹#›</a:t>
            </a:fld>
            <a:endParaRPr lang="en-GB"/>
          </a:p>
        </p:txBody>
      </p:sp>
    </p:spTree>
    <p:extLst>
      <p:ext uri="{BB962C8B-B14F-4D97-AF65-F5344CB8AC3E}">
        <p14:creationId xmlns:p14="http://schemas.microsoft.com/office/powerpoint/2010/main" val="2221470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AC2654-9F2F-4EE6-8960-8A8F70BB0E0A}" type="slidenum">
              <a:rPr lang="en-GB" smtClean="0"/>
              <a:t>1</a:t>
            </a:fld>
            <a:endParaRPr lang="en-GB"/>
          </a:p>
        </p:txBody>
      </p:sp>
    </p:spTree>
    <p:extLst>
      <p:ext uri="{BB962C8B-B14F-4D97-AF65-F5344CB8AC3E}">
        <p14:creationId xmlns:p14="http://schemas.microsoft.com/office/powerpoint/2010/main" val="1347619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44000" cy="5143500"/>
            <a:chOff x="0" y="0"/>
            <a:chExt cx="5760" cy="4320"/>
          </a:xfrm>
        </p:grpSpPr>
        <p:sp>
          <p:nvSpPr>
            <p:cNvPr id="3075" name="Rectangle 3"/>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6" name="Rectangle 4"/>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7" name="Rectangle 5"/>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8" name="Rectangle 6"/>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9" name="Rectangle 7"/>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0" name="Rectangle 8"/>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1" name="Rectangle 9"/>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2" name="Rectangle 10"/>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3" name="Rectangle 11"/>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4" name="Rectangle 12"/>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5" name="Rectangle 13"/>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6" name="Line 14"/>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7" name="Line 15"/>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8" name="Line 16"/>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9" name="Line 17"/>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0" name="Line 18"/>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1" name="Line 19"/>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2" name="Line 20"/>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3" name="Line 21"/>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4" name="Line 22"/>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5" name="Line 23"/>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6" name="Line 24"/>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7" name="Line 25"/>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8" name="Line 26"/>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3099" name="Rectangle 27"/>
          <p:cNvSpPr>
            <a:spLocks noGrp="1" noChangeArrowheads="1"/>
          </p:cNvSpPr>
          <p:nvPr>
            <p:ph type="ctrTitle"/>
          </p:nvPr>
        </p:nvSpPr>
        <p:spPr>
          <a:xfrm>
            <a:off x="685800" y="1597819"/>
            <a:ext cx="7772400" cy="1102519"/>
          </a:xfrm>
        </p:spPr>
        <p:txBody>
          <a:bodyPr/>
          <a:lstStyle>
            <a:lvl1pPr>
              <a:defRPr/>
            </a:lvl1pPr>
          </a:lstStyle>
          <a:p>
            <a:pPr lvl="0"/>
            <a:r>
              <a:rPr lang="en-US" altLang="en-US" noProof="0" smtClean="0"/>
              <a:t>Click to edit Master title style</a:t>
            </a:r>
            <a:endParaRPr lang="en-GB" altLang="en-US" noProof="0" smtClean="0"/>
          </a:p>
        </p:txBody>
      </p:sp>
      <p:sp>
        <p:nvSpPr>
          <p:cNvPr id="3100" name="Rectangle 28"/>
          <p:cNvSpPr>
            <a:spLocks noGrp="1" noChangeArrowheads="1"/>
          </p:cNvSpPr>
          <p:nvPr>
            <p:ph type="subTitle" idx="1"/>
          </p:nvPr>
        </p:nvSpPr>
        <p:spPr>
          <a:xfrm>
            <a:off x="1371600" y="2914650"/>
            <a:ext cx="6400800" cy="1314450"/>
          </a:xfrm>
        </p:spPr>
        <p:txBody>
          <a:bodyPr/>
          <a:lstStyle>
            <a:lvl1pPr marL="0" indent="0" algn="ctr">
              <a:buFont typeface="Century Gothic" pitchFamily="34" charset="0"/>
              <a:buNone/>
              <a:defRPr sz="2800"/>
            </a:lvl1pPr>
          </a:lstStyle>
          <a:p>
            <a:pPr lvl="0"/>
            <a:r>
              <a:rPr lang="en-US" altLang="en-US" noProof="0" smtClean="0"/>
              <a:t>Click to edit Master subtitle style</a:t>
            </a:r>
            <a:endParaRPr lang="en-GB" altLang="en-US" noProof="0" smtClean="0"/>
          </a:p>
        </p:txBody>
      </p:sp>
      <p:sp>
        <p:nvSpPr>
          <p:cNvPr id="3104" name="Rectangle 32"/>
          <p:cNvSpPr>
            <a:spLocks noGrp="1" noChangeArrowheads="1"/>
          </p:cNvSpPr>
          <p:nvPr>
            <p:ph type="dt" sz="half" idx="2"/>
          </p:nvPr>
        </p:nvSpPr>
        <p:spPr/>
        <p:txBody>
          <a:bodyPr/>
          <a:lstStyle>
            <a:lvl1pPr>
              <a:defRPr/>
            </a:lvl1pPr>
          </a:lstStyle>
          <a:p>
            <a:fld id="{F3AE3EAE-4331-4A0A-AFB2-6F7CFB61B82F}" type="datetime1">
              <a:rPr lang="en-GB" smtClean="0"/>
              <a:t>27/04/2020</a:t>
            </a:fld>
            <a:endParaRPr lang="en-GB"/>
          </a:p>
        </p:txBody>
      </p:sp>
      <p:sp>
        <p:nvSpPr>
          <p:cNvPr id="3105" name="Rectangle 33"/>
          <p:cNvSpPr>
            <a:spLocks noGrp="1" noChangeArrowheads="1"/>
          </p:cNvSpPr>
          <p:nvPr>
            <p:ph type="ftr" sz="quarter" idx="3"/>
          </p:nvPr>
        </p:nvSpPr>
        <p:spPr/>
        <p:txBody>
          <a:bodyPr/>
          <a:lstStyle>
            <a:lvl1pPr>
              <a:defRPr/>
            </a:lvl1pPr>
          </a:lstStyle>
          <a:p>
            <a:r>
              <a:rPr lang="en-GB" smtClean="0"/>
              <a:t>understandyourbible.org</a:t>
            </a:r>
            <a:endParaRPr lang="en-GB"/>
          </a:p>
        </p:txBody>
      </p:sp>
      <p:sp>
        <p:nvSpPr>
          <p:cNvPr id="3106" name="Rectangle 34"/>
          <p:cNvSpPr>
            <a:spLocks noGrp="1" noChangeArrowheads="1"/>
          </p:cNvSpPr>
          <p:nvPr>
            <p:ph type="sldNum" sz="quarter" idx="4"/>
          </p:nvPr>
        </p:nvSpPr>
        <p:spPr>
          <a:xfrm>
            <a:off x="6553200" y="4698207"/>
            <a:ext cx="2133600" cy="288131"/>
          </a:xfrm>
        </p:spPr>
        <p:txBody>
          <a:bodyPr/>
          <a:lstStyle>
            <a:lvl1pPr>
              <a:defRPr/>
            </a:lvl1pPr>
          </a:lstStyle>
          <a:p>
            <a:fld id="{63C520B5-213A-4CB4-BF22-D563061A5350}"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F560CB75-5D38-4A2C-BB8F-5490F8447F5D}" type="datetime1">
              <a:rPr lang="en-GB" smtClean="0"/>
              <a:t>27/04/2020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836797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35D9490F-3E72-4D18-B232-FCFF23BA85C5}" type="datetime1">
              <a:rPr lang="en-GB" smtClean="0"/>
              <a:t>27/04/2020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023245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D30F9D5F-D86B-4024-A2D8-C06013EEB54C}" type="datetime1">
              <a:rPr lang="en-GB" smtClean="0"/>
              <a:t>27/04/2020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530999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1E686C4-8C74-4C58-96BE-A623C96B0684}" type="datetime1">
              <a:rPr lang="en-GB" smtClean="0"/>
              <a:t>27/04/2020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577086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fld id="{8A46B90E-9489-42CA-BC83-A3C368875A4C}" type="datetime1">
              <a:rPr lang="en-GB" smtClean="0"/>
              <a:t>27/04/2020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022266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fld id="{45ACEB83-0C13-4532-938C-47B0EB1550CE}" type="datetime1">
              <a:rPr lang="en-GB" smtClean="0"/>
              <a:t>27/04/2020</a:t>
            </a:fld>
            <a:endParaRPr lang="en-GB"/>
          </a:p>
        </p:txBody>
      </p:sp>
      <p:sp>
        <p:nvSpPr>
          <p:cNvPr id="8" name="Footer Placeholder 7"/>
          <p:cNvSpPr>
            <a:spLocks noGrp="1"/>
          </p:cNvSpPr>
          <p:nvPr>
            <p:ph type="ftr" sz="quarter" idx="11"/>
          </p:nvPr>
        </p:nvSpPr>
        <p:spPr/>
        <p:txBody>
          <a:bodyPr/>
          <a:lstStyle>
            <a:lvl1pPr>
              <a:defRPr/>
            </a:lvl1pPr>
          </a:lstStyle>
          <a:p>
            <a:r>
              <a:rPr lang="en-GB" smtClean="0"/>
              <a:t>understandyourbible.org</a:t>
            </a:r>
            <a:endParaRPr lang="en-GB"/>
          </a:p>
        </p:txBody>
      </p:sp>
      <p:sp>
        <p:nvSpPr>
          <p:cNvPr id="9" name="Slide Number Placeholder 8"/>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99983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fld id="{AE09BCB5-6252-4573-AE97-8D57E600895D}" type="datetime1">
              <a:rPr lang="en-GB" smtClean="0"/>
              <a:t>27/04/2020</a:t>
            </a:fld>
            <a:endParaRPr lang="en-GB"/>
          </a:p>
        </p:txBody>
      </p:sp>
      <p:sp>
        <p:nvSpPr>
          <p:cNvPr id="4" name="Footer Placeholder 3"/>
          <p:cNvSpPr>
            <a:spLocks noGrp="1"/>
          </p:cNvSpPr>
          <p:nvPr>
            <p:ph type="ftr" sz="quarter" idx="11"/>
          </p:nvPr>
        </p:nvSpPr>
        <p:spPr/>
        <p:txBody>
          <a:bodyPr/>
          <a:lstStyle>
            <a:lvl1pPr>
              <a:defRPr/>
            </a:lvl1pPr>
          </a:lstStyle>
          <a:p>
            <a:r>
              <a:rPr lang="en-GB" smtClean="0"/>
              <a:t>understandyourbible.org</a:t>
            </a:r>
            <a:endParaRPr lang="en-GB"/>
          </a:p>
        </p:txBody>
      </p:sp>
      <p:sp>
        <p:nvSpPr>
          <p:cNvPr id="5" name="Slide Number Placeholder 4"/>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359119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4A93477-4BB0-4E1C-899A-7221FA24AB95}" type="datetime1">
              <a:rPr lang="en-GB" smtClean="0"/>
              <a:t>27/04/2020</a:t>
            </a:fld>
            <a:endParaRPr lang="en-GB"/>
          </a:p>
        </p:txBody>
      </p:sp>
      <p:sp>
        <p:nvSpPr>
          <p:cNvPr id="3" name="Footer Placeholder 2"/>
          <p:cNvSpPr>
            <a:spLocks noGrp="1"/>
          </p:cNvSpPr>
          <p:nvPr>
            <p:ph type="ftr" sz="quarter" idx="11"/>
          </p:nvPr>
        </p:nvSpPr>
        <p:spPr/>
        <p:txBody>
          <a:bodyPr/>
          <a:lstStyle>
            <a:lvl1pPr>
              <a:defRPr/>
            </a:lvl1pPr>
          </a:lstStyle>
          <a:p>
            <a:r>
              <a:rPr lang="en-GB" smtClean="0"/>
              <a:t>understandyourbible.org</a:t>
            </a:r>
            <a:endParaRPr lang="en-GB"/>
          </a:p>
        </p:txBody>
      </p:sp>
      <p:sp>
        <p:nvSpPr>
          <p:cNvPr id="4" name="Slide Number Placeholder 3"/>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186683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649B69D-3A1C-4F08-A0CF-A39E9C290EB4}" type="datetime1">
              <a:rPr lang="en-GB" smtClean="0"/>
              <a:t>27/04/2020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085873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53D4787-FE8D-494C-A9BB-AD9B5E0CCE4D}" type="datetime1">
              <a:rPr lang="en-GB" smtClean="0"/>
              <a:t>27/04/2020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351810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100000">
              <a:schemeClr val="bg1"/>
            </a:gs>
          </a:gsLst>
          <a:lin ang="5400000" scaled="1"/>
        </a:gradFill>
        <a:effectLst/>
      </p:bgPr>
    </p:bg>
    <p:spTree>
      <p:nvGrpSpPr>
        <p:cNvPr id="1" name=""/>
        <p:cNvGrpSpPr/>
        <p:nvPr/>
      </p:nvGrpSpPr>
      <p:grpSpPr>
        <a:xfrm>
          <a:off x="0" y="0"/>
          <a:ext cx="0" cy="0"/>
          <a:chOff x="0" y="0"/>
          <a:chExt cx="0" cy="0"/>
        </a:xfrm>
      </p:grpSpPr>
      <p:grpSp>
        <p:nvGrpSpPr>
          <p:cNvPr id="1031" name="Group 7"/>
          <p:cNvGrpSpPr>
            <a:grpSpLocks/>
          </p:cNvGrpSpPr>
          <p:nvPr/>
        </p:nvGrpSpPr>
        <p:grpSpPr bwMode="auto">
          <a:xfrm>
            <a:off x="0" y="0"/>
            <a:ext cx="9144000" cy="5143500"/>
            <a:chOff x="0" y="0"/>
            <a:chExt cx="5760" cy="4320"/>
          </a:xfrm>
        </p:grpSpPr>
        <p:sp>
          <p:nvSpPr>
            <p:cNvPr id="1032" name="Rectangle 8"/>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3" name="Rectangle 9"/>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4" name="Rectangle 10"/>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5" name="Rectangle 11"/>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6" name="Rectangle 12"/>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7" name="Rectangle 13"/>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8" name="Rectangle 14"/>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9" name="Rectangle 15"/>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0" name="Rectangle 16"/>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1" name="Rectangle 17"/>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2" name="Rectangle 18"/>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3" name="Line 19"/>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4" name="Line 20"/>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5" name="Line 21"/>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6" name="Line 22"/>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7" name="Line 23"/>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8" name="Line 24"/>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9" name="Line 25"/>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0" name="Line 26"/>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1" name="Line 27"/>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2" name="Line 28"/>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3" name="Line 29"/>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 name="Line 30"/>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 name="Line 31"/>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026" name="Rectangle 2"/>
          <p:cNvSpPr>
            <a:spLocks noGrp="1" noChangeArrowheads="1"/>
          </p:cNvSpPr>
          <p:nvPr>
            <p:ph type="title"/>
          </p:nvPr>
        </p:nvSpPr>
        <p:spPr bwMode="auto">
          <a:xfrm>
            <a:off x="914400" y="205979"/>
            <a:ext cx="77724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Rectangle 3"/>
          <p:cNvSpPr>
            <a:spLocks noGrp="1" noChangeArrowheads="1"/>
          </p:cNvSpPr>
          <p:nvPr>
            <p:ph type="body" idx="1"/>
          </p:nvPr>
        </p:nvSpPr>
        <p:spPr bwMode="auto">
          <a:xfrm>
            <a:off x="457200" y="1200151"/>
            <a:ext cx="8229600"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028" name="Rectangle 4"/>
          <p:cNvSpPr>
            <a:spLocks noGrp="1" noChangeArrowheads="1"/>
          </p:cNvSpPr>
          <p:nvPr>
            <p:ph type="dt" sz="half" idx="2"/>
          </p:nvPr>
        </p:nvSpPr>
        <p:spPr bwMode="auto">
          <a:xfrm>
            <a:off x="457200" y="4698207"/>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chemeClr val="bg2"/>
                </a:solidFill>
              </a:defRPr>
            </a:lvl1pPr>
          </a:lstStyle>
          <a:p>
            <a:fld id="{6A627E77-7189-4C90-BB96-82DA6C4A0A12}" type="datetime1">
              <a:rPr lang="en-GB" smtClean="0"/>
              <a:t>27/04/2020</a:t>
            </a:fld>
            <a:endParaRPr lang="en-GB"/>
          </a:p>
        </p:txBody>
      </p:sp>
      <p:sp>
        <p:nvSpPr>
          <p:cNvPr id="1029" name="Rectangle 5"/>
          <p:cNvSpPr>
            <a:spLocks noGrp="1" noChangeArrowheads="1"/>
          </p:cNvSpPr>
          <p:nvPr>
            <p:ph type="ftr" sz="quarter" idx="3"/>
          </p:nvPr>
        </p:nvSpPr>
        <p:spPr bwMode="auto">
          <a:xfrm>
            <a:off x="3124200" y="4698207"/>
            <a:ext cx="2895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solidFill>
                  <a:schemeClr val="bg2"/>
                </a:solidFill>
              </a:defRPr>
            </a:lvl1pPr>
          </a:lstStyle>
          <a:p>
            <a:r>
              <a:rPr lang="en-GB" smtClean="0"/>
              <a:t>understandyourbible.org</a:t>
            </a:r>
            <a:endParaRPr lang="en-GB"/>
          </a:p>
        </p:txBody>
      </p:sp>
      <p:sp>
        <p:nvSpPr>
          <p:cNvPr id="1030" name="Rectangle 6"/>
          <p:cNvSpPr>
            <a:spLocks noGrp="1" noChangeArrowheads="1"/>
          </p:cNvSpPr>
          <p:nvPr>
            <p:ph type="sldNum" sz="quarter" idx="4"/>
          </p:nvPr>
        </p:nvSpPr>
        <p:spPr bwMode="auto">
          <a:xfrm>
            <a:off x="6553200" y="4700588"/>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bg2"/>
                </a:solidFill>
              </a:defRPr>
            </a:lvl1pPr>
          </a:lstStyle>
          <a:p>
            <a:fld id="{63C520B5-213A-4CB4-BF22-D563061A535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p:titleStyle>
    <p:bodyStyle>
      <a:lvl1pPr marL="342900" indent="-342900" algn="l" rtl="0" eaLnBrk="1" fontAlgn="base" hangingPunct="1">
        <a:spcBef>
          <a:spcPct val="20000"/>
        </a:spcBef>
        <a:spcAft>
          <a:spcPct val="0"/>
        </a:spcAft>
        <a:buClr>
          <a:schemeClr val="tx1"/>
        </a:buClr>
        <a:buFont typeface="Century Gothic" pitchFamily="34" charset="0"/>
        <a:buChar char="□"/>
        <a:defRPr sz="32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smtClean="0">
                <a:solidFill>
                  <a:schemeClr val="tx1"/>
                </a:solidFill>
                <a:latin typeface="Chalkboard"/>
              </a:rPr>
              <a:t>Understand your Bible</a:t>
            </a:r>
            <a:endParaRPr lang="en-GB" sz="2800" b="1" kern="0" dirty="0">
              <a:solidFill>
                <a:schemeClr val="tx1"/>
              </a:solidFill>
              <a:latin typeface="Chalkboard"/>
            </a:endParaRPr>
          </a:p>
        </p:txBody>
      </p:sp>
      <p:sp>
        <p:nvSpPr>
          <p:cNvPr id="12" name="Subtitle 2"/>
          <p:cNvSpPr txBox="1">
            <a:spLocks/>
          </p:cNvSpPr>
          <p:nvPr/>
        </p:nvSpPr>
        <p:spPr bwMode="auto">
          <a:xfrm>
            <a:off x="1425450" y="1995686"/>
            <a:ext cx="6400800"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smtClean="0">
                <a:ln>
                  <a:noFill/>
                </a:ln>
                <a:solidFill>
                  <a:srgbClr val="333333"/>
                </a:solidFill>
                <a:effectLst/>
                <a:uLnTx/>
                <a:uFillTx/>
                <a:latin typeface="Chalkboard"/>
                <a:ea typeface="+mn-ea"/>
                <a:cs typeface="+mn-cs"/>
              </a:rPr>
              <a:t>Welcome</a:t>
            </a:r>
            <a:endParaRPr kumimoji="0" lang="en-GB" sz="40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3" name="Footer Placeholder 12"/>
          <p:cNvSpPr>
            <a:spLocks noGrp="1"/>
          </p:cNvSpPr>
          <p:nvPr>
            <p:ph type="ftr" sz="quarter" idx="3"/>
          </p:nvPr>
        </p:nvSpPr>
        <p:spPr/>
        <p:txBody>
          <a:bodyPr/>
          <a:lstStyle/>
          <a:p>
            <a:r>
              <a:rPr lang="en-GB" sz="1200" dirty="0" smtClean="0">
                <a:solidFill>
                  <a:schemeClr val="tx1"/>
                </a:solidFill>
                <a:latin typeface="Chalkboard"/>
              </a:rPr>
              <a:t>understandyourbible.org</a:t>
            </a:r>
            <a:endParaRPr lang="en-GB" sz="1200" dirty="0">
              <a:solidFill>
                <a:schemeClr val="tx1"/>
              </a:solidFill>
              <a:latin typeface="Chalkboard"/>
            </a:endParaRPr>
          </a:p>
        </p:txBody>
      </p:sp>
      <p:sp>
        <p:nvSpPr>
          <p:cNvPr id="14" name="Slide Number Placeholder 13"/>
          <p:cNvSpPr>
            <a:spLocks noGrp="1"/>
          </p:cNvSpPr>
          <p:nvPr>
            <p:ph type="sldNum" sz="quarter" idx="4"/>
          </p:nvPr>
        </p:nvSpPr>
        <p:spPr/>
        <p:txBody>
          <a:bodyPr/>
          <a:lstStyle/>
          <a:p>
            <a:fld id="{63C520B5-213A-4CB4-BF22-D563061A5350}" type="slidenum">
              <a:rPr lang="en-GB" sz="1200" smtClean="0">
                <a:solidFill>
                  <a:schemeClr val="tx1"/>
                </a:solidFill>
                <a:latin typeface="Chalkboard"/>
              </a:rPr>
              <a:t>1</a:t>
            </a:fld>
            <a:endParaRPr lang="en-GB" sz="1200" dirty="0">
              <a:solidFill>
                <a:schemeClr val="tx1"/>
              </a:solidFill>
              <a:latin typeface="Chalkboard"/>
            </a:endParaRPr>
          </a:p>
        </p:txBody>
      </p:sp>
      <p:sp>
        <p:nvSpPr>
          <p:cNvPr id="11"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49 Acts 28</a:t>
            </a:r>
          </a:p>
          <a:p>
            <a:endParaRPr lang="en-GB" sz="2000" b="1" kern="0" dirty="0">
              <a:solidFill>
                <a:srgbClr val="000000"/>
              </a:solidFill>
              <a:latin typeface="Chalkboard"/>
            </a:endParaRPr>
          </a:p>
        </p:txBody>
      </p:sp>
    </p:spTree>
    <p:extLst>
      <p:ext uri="{BB962C8B-B14F-4D97-AF65-F5344CB8AC3E}">
        <p14:creationId xmlns:p14="http://schemas.microsoft.com/office/powerpoint/2010/main" val="41561818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2</a:t>
            </a:fld>
            <a:endParaRPr lang="en-GB" sz="1200" dirty="0">
              <a:solidFill>
                <a:srgbClr val="000000"/>
              </a:solidFill>
              <a:latin typeface="Chalkboard"/>
            </a:endParaRPr>
          </a:p>
        </p:txBody>
      </p:sp>
      <p:sp>
        <p:nvSpPr>
          <p:cNvPr id="20" name="Subtitle 2"/>
          <p:cNvSpPr txBox="1">
            <a:spLocks/>
          </p:cNvSpPr>
          <p:nvPr/>
        </p:nvSpPr>
        <p:spPr bwMode="auto">
          <a:xfrm>
            <a:off x="1425450" y="1414858"/>
            <a:ext cx="6400800" cy="3109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600"/>
              </a:lnSpc>
              <a:spcBef>
                <a:spcPts val="0"/>
              </a:spcBef>
              <a:spcAft>
                <a:spcPts val="0"/>
              </a:spcAft>
              <a:buClr>
                <a:srgbClr val="000000"/>
              </a:buClr>
            </a:pPr>
            <a:r>
              <a:rPr lang="en-GB" sz="1600" b="1" dirty="0" smtClean="0">
                <a:solidFill>
                  <a:schemeClr val="tx1"/>
                </a:solidFill>
                <a:latin typeface="Chalkboard"/>
              </a:rPr>
              <a:t>What we will see in this chapter:</a:t>
            </a:r>
          </a:p>
          <a:p>
            <a:pPr marL="285750" indent="-285750" algn="l">
              <a:lnSpc>
                <a:spcPts val="2600"/>
              </a:lnSpc>
              <a:spcBef>
                <a:spcPts val="0"/>
              </a:spcBef>
              <a:spcAft>
                <a:spcPts val="0"/>
              </a:spcAft>
              <a:buClr>
                <a:srgbClr val="000000"/>
              </a:buClr>
              <a:buFont typeface="Arial" panose="020B0604020202020204" pitchFamily="34" charset="0"/>
              <a:buChar char="•"/>
            </a:pPr>
            <a:r>
              <a:rPr lang="en-GB" sz="1600" dirty="0" smtClean="0">
                <a:solidFill>
                  <a:schemeClr val="tx1"/>
                </a:solidFill>
                <a:latin typeface="Chalkboard"/>
              </a:rPr>
              <a:t>What </a:t>
            </a:r>
            <a:r>
              <a:rPr lang="en-GB" sz="1600" dirty="0">
                <a:solidFill>
                  <a:schemeClr val="tx1"/>
                </a:solidFill>
                <a:latin typeface="Chalkboard"/>
              </a:rPr>
              <a:t>happened on the island of Malta</a:t>
            </a:r>
          </a:p>
          <a:p>
            <a:pPr marL="285750" indent="-285750" algn="l">
              <a:lnSpc>
                <a:spcPts val="2600"/>
              </a:lnSpc>
              <a:spcBef>
                <a:spcPts val="0"/>
              </a:spcBef>
              <a:spcAft>
                <a:spcPts val="0"/>
              </a:spcAft>
              <a:buClr>
                <a:srgbClr val="000000"/>
              </a:buClr>
              <a:buFont typeface="Arial" panose="020B0604020202020204" pitchFamily="34" charset="0"/>
              <a:buChar char="•"/>
            </a:pPr>
            <a:r>
              <a:rPr lang="en-GB" sz="1600" dirty="0" smtClean="0">
                <a:solidFill>
                  <a:schemeClr val="tx1"/>
                </a:solidFill>
                <a:latin typeface="Chalkboard"/>
              </a:rPr>
              <a:t>What </a:t>
            </a:r>
            <a:r>
              <a:rPr lang="en-GB" sz="1600" dirty="0">
                <a:solidFill>
                  <a:schemeClr val="tx1"/>
                </a:solidFill>
                <a:latin typeface="Chalkboard"/>
              </a:rPr>
              <a:t>happened when Paul he reached Rome</a:t>
            </a:r>
          </a:p>
        </p:txBody>
      </p:sp>
      <p:sp>
        <p:nvSpPr>
          <p:cNvPr id="15"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49 Acts 28</a:t>
            </a:r>
          </a:p>
          <a:p>
            <a:endParaRPr lang="en-GB" sz="2000" b="1" kern="0" dirty="0">
              <a:solidFill>
                <a:srgbClr val="000000"/>
              </a:solidFill>
              <a:latin typeface="Chalkboard"/>
            </a:endParaRPr>
          </a:p>
        </p:txBody>
      </p:sp>
    </p:spTree>
    <p:extLst>
      <p:ext uri="{BB962C8B-B14F-4D97-AF65-F5344CB8AC3E}">
        <p14:creationId xmlns:p14="http://schemas.microsoft.com/office/powerpoint/2010/main" val="1064264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3</a:t>
            </a:fld>
            <a:endParaRPr lang="en-GB" sz="1200" dirty="0">
              <a:solidFill>
                <a:srgbClr val="000000"/>
              </a:solidFill>
              <a:latin typeface="Chalkboard"/>
            </a:endParaRPr>
          </a:p>
        </p:txBody>
      </p:sp>
      <p:sp>
        <p:nvSpPr>
          <p:cNvPr id="8" name="Subtitle 2"/>
          <p:cNvSpPr txBox="1">
            <a:spLocks/>
          </p:cNvSpPr>
          <p:nvPr/>
        </p:nvSpPr>
        <p:spPr bwMode="auto">
          <a:xfrm>
            <a:off x="1043608" y="1820314"/>
            <a:ext cx="7056784"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742950" marR="0" lvl="0" indent="-742950" algn="ctr" defTabSz="914400" rtl="0" eaLnBrk="1" fontAlgn="base" latinLnBrk="0" hangingPunct="1">
              <a:lnSpc>
                <a:spcPct val="100000"/>
              </a:lnSpc>
              <a:spcBef>
                <a:spcPct val="20000"/>
              </a:spcBef>
              <a:spcAft>
                <a:spcPct val="0"/>
              </a:spcAft>
              <a:buClr>
                <a:srgbClr val="000000"/>
              </a:buClr>
              <a:buSzTx/>
              <a:buFont typeface="Century Gothic" pitchFamily="34" charset="0"/>
              <a:buAutoNum type="arabicPeriod"/>
              <a:tabLst/>
              <a:defRPr/>
            </a:pPr>
            <a:r>
              <a:rPr kumimoji="0" lang="en-GB" sz="3600" b="1" i="0" u="none" strike="noStrike" kern="0" cap="none" spc="0" normalizeH="0" baseline="0" noProof="0" dirty="0" smtClean="0">
                <a:ln>
                  <a:noFill/>
                </a:ln>
                <a:solidFill>
                  <a:srgbClr val="333333"/>
                </a:solidFill>
                <a:effectLst/>
                <a:uLnTx/>
                <a:uFillTx/>
                <a:latin typeface="Chalkboard"/>
                <a:ea typeface="+mn-ea"/>
                <a:cs typeface="+mn-cs"/>
              </a:rPr>
              <a:t>Let us read Acts 28</a:t>
            </a:r>
          </a:p>
          <a:p>
            <a:pPr marR="0" lvl="0" algn="ctr" defTabSz="914400" rtl="0" eaLnBrk="1" fontAlgn="base" latinLnBrk="0" hangingPunct="1">
              <a:lnSpc>
                <a:spcPct val="100000"/>
              </a:lnSpc>
              <a:spcBef>
                <a:spcPct val="20000"/>
              </a:spcBef>
              <a:spcAft>
                <a:spcPct val="0"/>
              </a:spcAft>
              <a:buClr>
                <a:srgbClr val="000000"/>
              </a:buClr>
              <a:buSzTx/>
              <a:tabLst/>
              <a:defRPr/>
            </a:pPr>
            <a:endParaRPr kumimoji="0" lang="en-GB" sz="36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5"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49 Acts 28</a:t>
            </a:r>
          </a:p>
          <a:p>
            <a:endParaRPr lang="en-GB" sz="2000" b="1" kern="0" dirty="0">
              <a:solidFill>
                <a:srgbClr val="000000"/>
              </a:solidFill>
              <a:latin typeface="Chalkboard"/>
            </a:endParaRPr>
          </a:p>
        </p:txBody>
      </p:sp>
    </p:spTree>
    <p:extLst>
      <p:ext uri="{BB962C8B-B14F-4D97-AF65-F5344CB8AC3E}">
        <p14:creationId xmlns:p14="http://schemas.microsoft.com/office/powerpoint/2010/main" val="1628282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4</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2"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24" name="Subtitle 2"/>
          <p:cNvSpPr txBox="1">
            <a:spLocks/>
          </p:cNvSpPr>
          <p:nvPr/>
        </p:nvSpPr>
        <p:spPr bwMode="auto">
          <a:xfrm>
            <a:off x="1454546" y="1481130"/>
            <a:ext cx="7007296" cy="3034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300"/>
              </a:lnSpc>
              <a:spcBef>
                <a:spcPts val="0"/>
              </a:spcBef>
            </a:pPr>
            <a:r>
              <a:rPr lang="en-GB" sz="1600" b="1" kern="0" dirty="0" smtClean="0">
                <a:solidFill>
                  <a:schemeClr val="tx1"/>
                </a:solidFill>
                <a:latin typeface="Chalkboard"/>
              </a:rPr>
              <a:t>v 1 to 6</a:t>
            </a:r>
            <a:r>
              <a:rPr lang="en-GB" sz="1600" b="1" kern="0" dirty="0">
                <a:solidFill>
                  <a:schemeClr val="tx1"/>
                </a:solidFill>
                <a:latin typeface="Chalkboard"/>
              </a:rPr>
              <a:t>. What did the natives of Malta do and how did they react to Paul? </a:t>
            </a:r>
            <a:endParaRPr lang="en-GB" sz="1600" b="1" kern="0" dirty="0" smtClean="0">
              <a:solidFill>
                <a:schemeClr val="tx1"/>
              </a:solidFill>
              <a:latin typeface="Chalkboard"/>
            </a:endParaRPr>
          </a:p>
          <a:p>
            <a:pPr algn="l">
              <a:lnSpc>
                <a:spcPts val="2300"/>
              </a:lnSpc>
              <a:spcBef>
                <a:spcPts val="0"/>
              </a:spcBef>
            </a:pPr>
            <a:r>
              <a:rPr lang="en-GB" sz="1600" kern="0" dirty="0">
                <a:solidFill>
                  <a:schemeClr val="tx1"/>
                </a:solidFill>
                <a:latin typeface="Chalkboard"/>
              </a:rPr>
              <a:t>The people of Malta took care of them. They thought that Paul was a god when he felt no harm after a viper bite</a:t>
            </a:r>
            <a:r>
              <a:rPr lang="en-GB" sz="1600" kern="0" dirty="0" smtClean="0">
                <a:solidFill>
                  <a:schemeClr val="tx1"/>
                </a:solidFill>
                <a:latin typeface="Chalkboard"/>
              </a:rPr>
              <a:t>.</a:t>
            </a:r>
          </a:p>
          <a:p>
            <a:pPr algn="l">
              <a:lnSpc>
                <a:spcPts val="2300"/>
              </a:lnSpc>
              <a:spcBef>
                <a:spcPts val="0"/>
              </a:spcBef>
            </a:pPr>
            <a:r>
              <a:rPr lang="en-GB" sz="1600" b="1" kern="0" dirty="0" smtClean="0">
                <a:solidFill>
                  <a:schemeClr val="tx1"/>
                </a:solidFill>
                <a:latin typeface="Chalkboard"/>
              </a:rPr>
              <a:t>v 7 to 10</a:t>
            </a:r>
            <a:r>
              <a:rPr lang="en-GB" sz="1600" b="1" kern="0" dirty="0">
                <a:solidFill>
                  <a:schemeClr val="tx1"/>
                </a:solidFill>
                <a:latin typeface="Chalkboard"/>
              </a:rPr>
              <a:t>. How did Paul help </a:t>
            </a:r>
            <a:r>
              <a:rPr lang="en-GB" sz="1600" b="1" kern="0" dirty="0" err="1">
                <a:solidFill>
                  <a:schemeClr val="tx1"/>
                </a:solidFill>
                <a:latin typeface="Chalkboard"/>
              </a:rPr>
              <a:t>Publius</a:t>
            </a:r>
            <a:r>
              <a:rPr lang="en-GB" sz="1600" b="1" kern="0" dirty="0" smtClean="0">
                <a:solidFill>
                  <a:schemeClr val="tx1"/>
                </a:solidFill>
                <a:latin typeface="Chalkboard"/>
              </a:rPr>
              <a:t>?</a:t>
            </a:r>
          </a:p>
          <a:p>
            <a:pPr algn="l">
              <a:lnSpc>
                <a:spcPts val="2300"/>
              </a:lnSpc>
              <a:spcBef>
                <a:spcPts val="0"/>
              </a:spcBef>
            </a:pPr>
            <a:r>
              <a:rPr lang="en-GB" sz="1600" kern="0" dirty="0">
                <a:solidFill>
                  <a:schemeClr val="tx1"/>
                </a:solidFill>
                <a:latin typeface="Chalkboard"/>
              </a:rPr>
              <a:t>Paul healed the father of </a:t>
            </a:r>
            <a:r>
              <a:rPr lang="en-GB" sz="1600" kern="0" dirty="0" err="1">
                <a:solidFill>
                  <a:schemeClr val="tx1"/>
                </a:solidFill>
                <a:latin typeface="Chalkboard"/>
              </a:rPr>
              <a:t>Publius</a:t>
            </a:r>
            <a:r>
              <a:rPr lang="en-GB" sz="1600" kern="0" dirty="0">
                <a:solidFill>
                  <a:schemeClr val="tx1"/>
                </a:solidFill>
                <a:latin typeface="Chalkboard"/>
              </a:rPr>
              <a:t>.</a:t>
            </a:r>
          </a:p>
        </p:txBody>
      </p:sp>
      <p:sp>
        <p:nvSpPr>
          <p:cNvPr id="16"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49 Acts 28</a:t>
            </a:r>
          </a:p>
          <a:p>
            <a:endParaRPr lang="en-GB" sz="2000" b="1" kern="0" dirty="0">
              <a:solidFill>
                <a:srgbClr val="000000"/>
              </a:solidFill>
              <a:latin typeface="Chalkboard"/>
            </a:endParaRPr>
          </a:p>
        </p:txBody>
      </p:sp>
    </p:spTree>
    <p:extLst>
      <p:ext uri="{BB962C8B-B14F-4D97-AF65-F5344CB8AC3E}">
        <p14:creationId xmlns:p14="http://schemas.microsoft.com/office/powerpoint/2010/main" val="2593300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5</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2"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24" name="Subtitle 2"/>
          <p:cNvSpPr txBox="1">
            <a:spLocks/>
          </p:cNvSpPr>
          <p:nvPr/>
        </p:nvSpPr>
        <p:spPr bwMode="auto">
          <a:xfrm>
            <a:off x="1452868" y="1635646"/>
            <a:ext cx="3263148" cy="3034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300"/>
              </a:lnSpc>
              <a:spcBef>
                <a:spcPts val="0"/>
              </a:spcBef>
            </a:pPr>
            <a:r>
              <a:rPr lang="en-GB" sz="1600" b="1" kern="0" dirty="0" smtClean="0">
                <a:solidFill>
                  <a:schemeClr val="tx1"/>
                </a:solidFill>
                <a:latin typeface="Chalkboard"/>
              </a:rPr>
              <a:t>v 11 to 16. </a:t>
            </a:r>
            <a:r>
              <a:rPr lang="en-GB" sz="1600" b="1" kern="0" dirty="0">
                <a:solidFill>
                  <a:schemeClr val="tx1"/>
                </a:solidFill>
                <a:latin typeface="Chalkboard"/>
              </a:rPr>
              <a:t>What places did they visit on the final stage of their journey</a:t>
            </a:r>
            <a:r>
              <a:rPr lang="en-GB" sz="1600" b="1" kern="0" dirty="0" smtClean="0">
                <a:solidFill>
                  <a:schemeClr val="tx1"/>
                </a:solidFill>
                <a:latin typeface="Chalkboard"/>
              </a:rPr>
              <a:t>?</a:t>
            </a:r>
          </a:p>
          <a:p>
            <a:pPr algn="l">
              <a:lnSpc>
                <a:spcPts val="2300"/>
              </a:lnSpc>
              <a:spcBef>
                <a:spcPts val="0"/>
              </a:spcBef>
            </a:pPr>
            <a:r>
              <a:rPr lang="en-GB" sz="1600" kern="0" dirty="0" smtClean="0">
                <a:solidFill>
                  <a:schemeClr val="tx1"/>
                </a:solidFill>
                <a:latin typeface="Chalkboard"/>
              </a:rPr>
              <a:t>Syracuse</a:t>
            </a:r>
            <a:r>
              <a:rPr lang="en-GB" sz="1600" kern="0" dirty="0">
                <a:solidFill>
                  <a:schemeClr val="tx1"/>
                </a:solidFill>
                <a:latin typeface="Chalkboard"/>
              </a:rPr>
              <a:t>, </a:t>
            </a:r>
            <a:r>
              <a:rPr lang="en-GB" sz="1600" kern="0" dirty="0" err="1">
                <a:solidFill>
                  <a:schemeClr val="tx1"/>
                </a:solidFill>
                <a:latin typeface="Chalkboard"/>
              </a:rPr>
              <a:t>Rhegium</a:t>
            </a:r>
            <a:r>
              <a:rPr lang="en-GB" sz="1600" kern="0" dirty="0">
                <a:solidFill>
                  <a:schemeClr val="tx1"/>
                </a:solidFill>
                <a:latin typeface="Chalkboard"/>
              </a:rPr>
              <a:t>, </a:t>
            </a:r>
            <a:r>
              <a:rPr lang="en-GB" sz="1600" kern="0" dirty="0" err="1">
                <a:solidFill>
                  <a:schemeClr val="tx1"/>
                </a:solidFill>
                <a:latin typeface="Chalkboard"/>
              </a:rPr>
              <a:t>Puteoli</a:t>
            </a:r>
            <a:r>
              <a:rPr lang="en-GB" sz="1600" kern="0" dirty="0">
                <a:solidFill>
                  <a:schemeClr val="tx1"/>
                </a:solidFill>
                <a:latin typeface="Chalkboard"/>
              </a:rPr>
              <a:t>, The Market </a:t>
            </a:r>
            <a:r>
              <a:rPr lang="en-GB" sz="1600" kern="0" dirty="0" smtClean="0">
                <a:solidFill>
                  <a:schemeClr val="tx1"/>
                </a:solidFill>
                <a:latin typeface="Chalkboard"/>
              </a:rPr>
              <a:t>(or forum) of </a:t>
            </a:r>
            <a:r>
              <a:rPr lang="en-GB" sz="1600" kern="0" dirty="0">
                <a:solidFill>
                  <a:schemeClr val="tx1"/>
                </a:solidFill>
                <a:latin typeface="Chalkboard"/>
              </a:rPr>
              <a:t>Appius, The Three Taverns, Rome.</a:t>
            </a:r>
          </a:p>
        </p:txBody>
      </p:sp>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411540" y="836976"/>
            <a:ext cx="2329223" cy="3844116"/>
          </a:xfrm>
          <a:prstGeom prst="rect">
            <a:avLst/>
          </a:prstGeom>
        </p:spPr>
      </p:pic>
    </p:spTree>
    <p:extLst>
      <p:ext uri="{BB962C8B-B14F-4D97-AF65-F5344CB8AC3E}">
        <p14:creationId xmlns:p14="http://schemas.microsoft.com/office/powerpoint/2010/main" val="2017836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6</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 name="TextBox 1"/>
          <p:cNvSpPr txBox="1"/>
          <p:nvPr/>
        </p:nvSpPr>
        <p:spPr>
          <a:xfrm>
            <a:off x="1333302" y="1457846"/>
            <a:ext cx="7127130" cy="2746906"/>
          </a:xfrm>
          <a:prstGeom prst="rect">
            <a:avLst/>
          </a:prstGeom>
          <a:noFill/>
        </p:spPr>
        <p:txBody>
          <a:bodyPr wrap="square" rtlCol="0">
            <a:spAutoFit/>
          </a:bodyPr>
          <a:lstStyle/>
          <a:p>
            <a:pPr lvl="0">
              <a:lnSpc>
                <a:spcPts val="2300"/>
              </a:lnSpc>
            </a:pPr>
            <a:r>
              <a:rPr lang="en-GB" sz="1600" b="1" kern="0" dirty="0">
                <a:solidFill>
                  <a:srgbClr val="000000"/>
                </a:solidFill>
                <a:latin typeface="Chalkboard"/>
              </a:rPr>
              <a:t>v </a:t>
            </a:r>
            <a:r>
              <a:rPr lang="en-GB" sz="1600" b="1" kern="0" dirty="0" smtClean="0">
                <a:solidFill>
                  <a:srgbClr val="000000"/>
                </a:solidFill>
                <a:latin typeface="Chalkboard"/>
              </a:rPr>
              <a:t>17 to 22</a:t>
            </a:r>
            <a:r>
              <a:rPr lang="en-GB" sz="1600" b="1" kern="0" dirty="0">
                <a:solidFill>
                  <a:srgbClr val="000000"/>
                </a:solidFill>
                <a:latin typeface="Chalkboard"/>
              </a:rPr>
              <a:t>. On arrival at Rome, what did Paul tell the leading Jews and why did he say he was chained</a:t>
            </a:r>
            <a:r>
              <a:rPr lang="en-GB" sz="1600" b="1" kern="0" dirty="0" smtClean="0">
                <a:solidFill>
                  <a:srgbClr val="000000"/>
                </a:solidFill>
                <a:latin typeface="Chalkboard"/>
              </a:rPr>
              <a:t>?</a:t>
            </a:r>
          </a:p>
          <a:p>
            <a:pPr lvl="0">
              <a:lnSpc>
                <a:spcPts val="2300"/>
              </a:lnSpc>
            </a:pPr>
            <a:r>
              <a:rPr lang="en-GB" sz="1600" kern="0" dirty="0">
                <a:solidFill>
                  <a:srgbClr val="000000"/>
                </a:solidFill>
                <a:latin typeface="Chalkboard"/>
              </a:rPr>
              <a:t>He told them that although he had done nothing against their people or the customs of their fathers, he was still arrested. The Romans wanted to set him free but, when the Jews objected, he appealed to Caesar.</a:t>
            </a:r>
          </a:p>
          <a:p>
            <a:pPr lvl="0">
              <a:lnSpc>
                <a:spcPts val="2300"/>
              </a:lnSpc>
            </a:pPr>
            <a:r>
              <a:rPr lang="en-GB" sz="1600" kern="0" dirty="0">
                <a:solidFill>
                  <a:srgbClr val="000000"/>
                </a:solidFill>
                <a:latin typeface="Chalkboard"/>
              </a:rPr>
              <a:t>He told them that it was because of the hope of Israel that he was chained.</a:t>
            </a:r>
          </a:p>
          <a:p>
            <a:pPr lvl="0">
              <a:lnSpc>
                <a:spcPts val="2300"/>
              </a:lnSpc>
            </a:pPr>
            <a:r>
              <a:rPr lang="en-GB" sz="1600" b="1" kern="0" dirty="0" smtClean="0">
                <a:solidFill>
                  <a:srgbClr val="000000"/>
                </a:solidFill>
                <a:latin typeface="Chalkboard"/>
              </a:rPr>
              <a:t>v 23</a:t>
            </a:r>
            <a:r>
              <a:rPr lang="en-GB" sz="1600" b="1" kern="0" dirty="0">
                <a:solidFill>
                  <a:srgbClr val="000000"/>
                </a:solidFill>
                <a:latin typeface="Chalkboard"/>
              </a:rPr>
              <a:t>. What did Paul spend his time explaining to the Jews</a:t>
            </a:r>
            <a:r>
              <a:rPr lang="en-GB" sz="1600" b="1" kern="0" dirty="0" smtClean="0">
                <a:solidFill>
                  <a:srgbClr val="000000"/>
                </a:solidFill>
                <a:latin typeface="Chalkboard"/>
              </a:rPr>
              <a:t>?</a:t>
            </a:r>
          </a:p>
          <a:p>
            <a:pPr lvl="0">
              <a:lnSpc>
                <a:spcPts val="2300"/>
              </a:lnSpc>
            </a:pPr>
            <a:r>
              <a:rPr lang="en-GB" sz="1600" kern="0" dirty="0">
                <a:solidFill>
                  <a:srgbClr val="000000"/>
                </a:solidFill>
                <a:latin typeface="Chalkboard"/>
              </a:rPr>
              <a:t>He was explaining about God’s Kingdom, and persuading them about Jesus, from the law of Moses and the prophets.</a:t>
            </a:r>
            <a:endParaRPr lang="en-GB" sz="1600" b="1" kern="0" dirty="0">
              <a:solidFill>
                <a:srgbClr val="000000"/>
              </a:solidFill>
              <a:latin typeface="Chalkboard"/>
            </a:endParaRPr>
          </a:p>
        </p:txBody>
      </p:sp>
      <p:sp>
        <p:nvSpPr>
          <p:cNvPr id="17"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49 Acts 28</a:t>
            </a:r>
          </a:p>
          <a:p>
            <a:endParaRPr lang="en-GB" sz="2000" b="1" kern="0" dirty="0">
              <a:solidFill>
                <a:srgbClr val="000000"/>
              </a:solidFill>
              <a:latin typeface="Chalkboard"/>
            </a:endParaRPr>
          </a:p>
        </p:txBody>
      </p:sp>
    </p:spTree>
    <p:extLst>
      <p:ext uri="{BB962C8B-B14F-4D97-AF65-F5344CB8AC3E}">
        <p14:creationId xmlns:p14="http://schemas.microsoft.com/office/powerpoint/2010/main" val="1539056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7</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 name="TextBox 1"/>
          <p:cNvSpPr txBox="1"/>
          <p:nvPr/>
        </p:nvSpPr>
        <p:spPr>
          <a:xfrm>
            <a:off x="1333302" y="1635646"/>
            <a:ext cx="7127130" cy="2157001"/>
          </a:xfrm>
          <a:prstGeom prst="rect">
            <a:avLst/>
          </a:prstGeom>
          <a:noFill/>
        </p:spPr>
        <p:txBody>
          <a:bodyPr wrap="square" rtlCol="0">
            <a:spAutoFit/>
          </a:bodyPr>
          <a:lstStyle/>
          <a:p>
            <a:pPr lvl="0">
              <a:lnSpc>
                <a:spcPts val="2300"/>
              </a:lnSpc>
            </a:pPr>
            <a:r>
              <a:rPr lang="en-GB" sz="1600" b="1" kern="0" dirty="0">
                <a:solidFill>
                  <a:srgbClr val="000000"/>
                </a:solidFill>
                <a:latin typeface="Chalkboard"/>
              </a:rPr>
              <a:t>v </a:t>
            </a:r>
            <a:r>
              <a:rPr lang="en-GB" sz="1600" b="1" kern="0" dirty="0" smtClean="0">
                <a:solidFill>
                  <a:srgbClr val="000000"/>
                </a:solidFill>
                <a:latin typeface="Chalkboard"/>
              </a:rPr>
              <a:t>24 to 29</a:t>
            </a:r>
            <a:r>
              <a:rPr lang="en-GB" sz="1600" b="1" kern="0" dirty="0">
                <a:solidFill>
                  <a:srgbClr val="000000"/>
                </a:solidFill>
                <a:latin typeface="Chalkboard"/>
              </a:rPr>
              <a:t>. What did Paul say to those who disagreed with him</a:t>
            </a:r>
            <a:r>
              <a:rPr lang="en-GB" sz="1600" b="1" kern="0" dirty="0" smtClean="0">
                <a:solidFill>
                  <a:srgbClr val="000000"/>
                </a:solidFill>
                <a:latin typeface="Chalkboard"/>
              </a:rPr>
              <a:t>?</a:t>
            </a:r>
          </a:p>
          <a:p>
            <a:pPr lvl="0">
              <a:lnSpc>
                <a:spcPts val="2300"/>
              </a:lnSpc>
            </a:pPr>
            <a:r>
              <a:rPr lang="en-GB" sz="1600" kern="0" dirty="0">
                <a:solidFill>
                  <a:srgbClr val="000000"/>
                </a:solidFill>
                <a:latin typeface="Chalkboard"/>
              </a:rPr>
              <a:t>Paul said that Isaiah was right when he predicted the Jews’ refusal to listen to God’s message. </a:t>
            </a:r>
          </a:p>
          <a:p>
            <a:pPr lvl="0">
              <a:lnSpc>
                <a:spcPts val="2300"/>
              </a:lnSpc>
            </a:pPr>
            <a:r>
              <a:rPr lang="en-GB" sz="1600" kern="0" dirty="0">
                <a:solidFill>
                  <a:srgbClr val="000000"/>
                </a:solidFill>
                <a:latin typeface="Chalkboard"/>
              </a:rPr>
              <a:t>The Gentiles however would listen.</a:t>
            </a:r>
          </a:p>
          <a:p>
            <a:pPr lvl="0">
              <a:lnSpc>
                <a:spcPts val="2300"/>
              </a:lnSpc>
            </a:pPr>
            <a:r>
              <a:rPr lang="en-GB" sz="1600" b="1" kern="0" dirty="0" smtClean="0">
                <a:solidFill>
                  <a:srgbClr val="000000"/>
                </a:solidFill>
                <a:latin typeface="Chalkboard"/>
              </a:rPr>
              <a:t>v 30 and 31</a:t>
            </a:r>
            <a:r>
              <a:rPr lang="en-GB" sz="1600" b="1" kern="0" dirty="0">
                <a:solidFill>
                  <a:srgbClr val="000000"/>
                </a:solidFill>
                <a:latin typeface="Chalkboard"/>
              </a:rPr>
              <a:t>. What did Paul spend the next two years doing</a:t>
            </a:r>
            <a:r>
              <a:rPr lang="en-GB" sz="1600" b="1" kern="0" dirty="0" smtClean="0">
                <a:solidFill>
                  <a:srgbClr val="000000"/>
                </a:solidFill>
                <a:latin typeface="Chalkboard"/>
              </a:rPr>
              <a:t>?</a:t>
            </a:r>
          </a:p>
          <a:p>
            <a:pPr lvl="0">
              <a:lnSpc>
                <a:spcPts val="2300"/>
              </a:lnSpc>
            </a:pPr>
            <a:r>
              <a:rPr lang="en-GB" sz="1600" kern="0" dirty="0">
                <a:solidFill>
                  <a:srgbClr val="000000"/>
                </a:solidFill>
                <a:latin typeface="Chalkboard"/>
              </a:rPr>
              <a:t>He was preaching God’s Kingdom, and teaching the things about the Lord Jesus Christ.</a:t>
            </a:r>
            <a:endParaRPr lang="en-GB" sz="1600" b="1" kern="0" dirty="0">
              <a:solidFill>
                <a:srgbClr val="000000"/>
              </a:solidFill>
              <a:latin typeface="Chalkboard"/>
            </a:endParaRPr>
          </a:p>
        </p:txBody>
      </p:sp>
      <p:sp>
        <p:nvSpPr>
          <p:cNvPr id="15"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49 Acts 28</a:t>
            </a:r>
          </a:p>
          <a:p>
            <a:endParaRPr lang="en-GB" sz="2000" b="1" kern="0" dirty="0">
              <a:solidFill>
                <a:srgbClr val="000000"/>
              </a:solidFill>
              <a:latin typeface="Chalkboard"/>
            </a:endParaRPr>
          </a:p>
        </p:txBody>
      </p:sp>
    </p:spTree>
    <p:extLst>
      <p:ext uri="{BB962C8B-B14F-4D97-AF65-F5344CB8AC3E}">
        <p14:creationId xmlns:p14="http://schemas.microsoft.com/office/powerpoint/2010/main" val="423449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8</a:t>
            </a:fld>
            <a:endParaRPr lang="en-GB" sz="1200" dirty="0">
              <a:solidFill>
                <a:srgbClr val="000000"/>
              </a:solidFill>
              <a:latin typeface="Chalkboard"/>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015" y="915566"/>
            <a:ext cx="558927" cy="685956"/>
          </a:xfrm>
          <a:prstGeom prst="rect">
            <a:avLst/>
          </a:prstGeom>
        </p:spPr>
      </p:pic>
      <p:sp>
        <p:nvSpPr>
          <p:cNvPr id="162" name="TextBox 161"/>
          <p:cNvSpPr txBox="1"/>
          <p:nvPr/>
        </p:nvSpPr>
        <p:spPr>
          <a:xfrm>
            <a:off x="2344174" y="1851670"/>
            <a:ext cx="6312403" cy="2687915"/>
          </a:xfrm>
          <a:prstGeom prst="rect">
            <a:avLst/>
          </a:prstGeom>
          <a:solidFill>
            <a:srgbClr val="FFFFCC"/>
          </a:solidFill>
        </p:spPr>
        <p:txBody>
          <a:bodyPr wrap="square" rtlCol="0">
            <a:spAutoFit/>
          </a:bodyPr>
          <a:lstStyle/>
          <a:p>
            <a:pPr algn="ctr" fontAlgn="base">
              <a:lnSpc>
                <a:spcPts val="2500"/>
              </a:lnSpc>
              <a:spcBef>
                <a:spcPts val="600"/>
              </a:spcBef>
              <a:spcAft>
                <a:spcPts val="600"/>
              </a:spcAft>
              <a:defRPr/>
            </a:pPr>
            <a:r>
              <a:rPr lang="en-GB" sz="1600" b="1" kern="0" dirty="0" smtClean="0">
                <a:solidFill>
                  <a:srgbClr val="000000"/>
                </a:solidFill>
                <a:latin typeface="Chalkboard"/>
              </a:rPr>
              <a:t>Belief(s)</a:t>
            </a:r>
          </a:p>
          <a:p>
            <a:pPr algn="ctr" fontAlgn="base">
              <a:lnSpc>
                <a:spcPts val="2500"/>
              </a:lnSpc>
              <a:spcBef>
                <a:spcPts val="600"/>
              </a:spcBef>
              <a:spcAft>
                <a:spcPts val="600"/>
              </a:spcAft>
              <a:defRPr/>
            </a:pPr>
            <a:endParaRPr lang="en-GB" sz="1600" kern="0" dirty="0" smtClean="0">
              <a:solidFill>
                <a:srgbClr val="000000"/>
              </a:solidFill>
              <a:latin typeface="Chalkboard"/>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p:txBody>
      </p:sp>
      <p:sp>
        <p:nvSpPr>
          <p:cNvPr id="163" name="TextBox 162"/>
          <p:cNvSpPr txBox="1"/>
          <p:nvPr/>
        </p:nvSpPr>
        <p:spPr>
          <a:xfrm>
            <a:off x="595656" y="1843437"/>
            <a:ext cx="1646618" cy="2705869"/>
          </a:xfrm>
          <a:prstGeom prst="rect">
            <a:avLst/>
          </a:prstGeom>
          <a:solidFill>
            <a:srgbClr val="FFFFFF">
              <a:lumMod val="95000"/>
            </a:srgbClr>
          </a:solidFill>
        </p:spPr>
        <p:txBody>
          <a:bodyPr wrap="square" rtlCol="0">
            <a:spAutoFit/>
          </a:bodyPr>
          <a:lstStyle/>
          <a:p>
            <a:pPr algn="ctr" fontAlgn="base">
              <a:lnSpc>
                <a:spcPts val="2500"/>
              </a:lnSpc>
              <a:spcBef>
                <a:spcPts val="600"/>
              </a:spcBef>
              <a:spcAft>
                <a:spcPts val="600"/>
              </a:spcAft>
              <a:defRPr/>
            </a:pPr>
            <a:r>
              <a:rPr lang="en-GB" sz="1600" b="1" kern="0" dirty="0" smtClean="0">
                <a:solidFill>
                  <a:srgbClr val="000000"/>
                </a:solidFill>
                <a:latin typeface="Chalkboard"/>
              </a:rPr>
              <a:t>Verse</a:t>
            </a:r>
            <a:endParaRPr lang="en-GB" sz="1600" kern="0" dirty="0" smtClean="0">
              <a:solidFill>
                <a:srgbClr val="000000"/>
              </a:solidFill>
              <a:latin typeface="Chalkboard"/>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p:txBody>
      </p:sp>
      <p:sp>
        <p:nvSpPr>
          <p:cNvPr id="164" name="TextBox 163"/>
          <p:cNvSpPr txBox="1"/>
          <p:nvPr/>
        </p:nvSpPr>
        <p:spPr>
          <a:xfrm>
            <a:off x="646456" y="2283498"/>
            <a:ext cx="1333256" cy="338554"/>
          </a:xfrm>
          <a:prstGeom prst="rect">
            <a:avLst/>
          </a:prstGeom>
          <a:noFill/>
        </p:spPr>
        <p:txBody>
          <a:bodyPr wrap="square" rtlCol="0">
            <a:spAutoFit/>
          </a:bodyPr>
          <a:lstStyle/>
          <a:p>
            <a:pPr fontAlgn="base">
              <a:spcBef>
                <a:spcPct val="0"/>
              </a:spcBef>
              <a:spcAft>
                <a:spcPct val="0"/>
              </a:spcAft>
            </a:pPr>
            <a:r>
              <a:rPr lang="en-GB" sz="1600" dirty="0" smtClean="0">
                <a:solidFill>
                  <a:srgbClr val="000000"/>
                </a:solidFill>
                <a:latin typeface="Chalkboard"/>
              </a:rPr>
              <a:t>v 23</a:t>
            </a:r>
            <a:endParaRPr lang="en-GB" sz="1600" dirty="0">
              <a:solidFill>
                <a:srgbClr val="000000"/>
              </a:solidFill>
              <a:latin typeface="Chalkboard"/>
            </a:endParaRPr>
          </a:p>
        </p:txBody>
      </p:sp>
      <p:sp>
        <p:nvSpPr>
          <p:cNvPr id="165" name="TextBox 164"/>
          <p:cNvSpPr txBox="1"/>
          <p:nvPr/>
        </p:nvSpPr>
        <p:spPr>
          <a:xfrm>
            <a:off x="2384722" y="2283499"/>
            <a:ext cx="5787678" cy="338554"/>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Jesus' work is prophesied in the law and prophets.</a:t>
            </a:r>
          </a:p>
        </p:txBody>
      </p:sp>
      <p:sp>
        <p:nvSpPr>
          <p:cNvPr id="16" name="TextBox 15"/>
          <p:cNvSpPr txBox="1"/>
          <p:nvPr/>
        </p:nvSpPr>
        <p:spPr>
          <a:xfrm>
            <a:off x="682229" y="3639943"/>
            <a:ext cx="1081460" cy="338554"/>
          </a:xfrm>
          <a:prstGeom prst="rect">
            <a:avLst/>
          </a:prstGeom>
          <a:noFill/>
        </p:spPr>
        <p:txBody>
          <a:bodyPr wrap="square" rtlCol="0">
            <a:spAutoFit/>
          </a:bodyPr>
          <a:lstStyle/>
          <a:p>
            <a:pPr fontAlgn="base">
              <a:spcBef>
                <a:spcPct val="0"/>
              </a:spcBef>
              <a:spcAft>
                <a:spcPct val="0"/>
              </a:spcAft>
            </a:pPr>
            <a:r>
              <a:rPr lang="en-GB" sz="1600" dirty="0" smtClean="0">
                <a:solidFill>
                  <a:srgbClr val="000000"/>
                </a:solidFill>
                <a:latin typeface="Chalkboard"/>
              </a:rPr>
              <a:t>v 31</a:t>
            </a:r>
            <a:endParaRPr lang="en-GB" sz="1600" dirty="0">
              <a:solidFill>
                <a:srgbClr val="000000"/>
              </a:solidFill>
              <a:latin typeface="Chalkboard"/>
            </a:endParaRPr>
          </a:p>
        </p:txBody>
      </p:sp>
      <p:sp>
        <p:nvSpPr>
          <p:cNvPr id="17" name="TextBox 16"/>
          <p:cNvSpPr txBox="1"/>
          <p:nvPr/>
        </p:nvSpPr>
        <p:spPr>
          <a:xfrm>
            <a:off x="2423667" y="3638532"/>
            <a:ext cx="5787678" cy="338554"/>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His message is about the Kingdom of God and Jesus Christ</a:t>
            </a:r>
            <a:r>
              <a:rPr lang="en-GB" sz="1600" dirty="0" smtClean="0">
                <a:solidFill>
                  <a:srgbClr val="000000"/>
                </a:solidFill>
                <a:latin typeface="Chalkboard"/>
              </a:rPr>
              <a:t>.</a:t>
            </a:r>
            <a:endParaRPr lang="en-GB" sz="1600" dirty="0">
              <a:solidFill>
                <a:srgbClr val="000000"/>
              </a:solidFill>
              <a:latin typeface="Chalkboard"/>
            </a:endParaRPr>
          </a:p>
        </p:txBody>
      </p:sp>
      <p:sp>
        <p:nvSpPr>
          <p:cNvPr id="21" name="TextBox 20"/>
          <p:cNvSpPr txBox="1"/>
          <p:nvPr/>
        </p:nvSpPr>
        <p:spPr>
          <a:xfrm>
            <a:off x="665451" y="2954218"/>
            <a:ext cx="1389676" cy="338554"/>
          </a:xfrm>
          <a:prstGeom prst="rect">
            <a:avLst/>
          </a:prstGeom>
          <a:noFill/>
        </p:spPr>
        <p:txBody>
          <a:bodyPr wrap="square" rtlCol="0">
            <a:spAutoFit/>
          </a:bodyPr>
          <a:lstStyle/>
          <a:p>
            <a:pPr fontAlgn="base">
              <a:spcBef>
                <a:spcPct val="0"/>
              </a:spcBef>
              <a:spcAft>
                <a:spcPct val="0"/>
              </a:spcAft>
            </a:pPr>
            <a:r>
              <a:rPr lang="en-GB" sz="1600" dirty="0" smtClean="0">
                <a:solidFill>
                  <a:srgbClr val="000000"/>
                </a:solidFill>
                <a:latin typeface="Chalkboard"/>
              </a:rPr>
              <a:t>v 28</a:t>
            </a:r>
            <a:endParaRPr lang="en-GB" sz="1600" dirty="0">
              <a:solidFill>
                <a:srgbClr val="000000"/>
              </a:solidFill>
              <a:latin typeface="Chalkboard"/>
            </a:endParaRPr>
          </a:p>
        </p:txBody>
      </p:sp>
      <p:sp>
        <p:nvSpPr>
          <p:cNvPr id="24" name="TextBox 23"/>
          <p:cNvSpPr txBox="1"/>
          <p:nvPr/>
        </p:nvSpPr>
        <p:spPr>
          <a:xfrm>
            <a:off x="2425939" y="2959157"/>
            <a:ext cx="5787678" cy="338554"/>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Salvation is being offered to all nations.</a:t>
            </a:r>
          </a:p>
        </p:txBody>
      </p:sp>
      <p:sp>
        <p:nvSpPr>
          <p:cNvPr id="19" name="Subtitle 2"/>
          <p:cNvSpPr txBox="1">
            <a:spLocks/>
          </p:cNvSpPr>
          <p:nvPr/>
        </p:nvSpPr>
        <p:spPr bwMode="auto">
          <a:xfrm>
            <a:off x="1455745" y="1119071"/>
            <a:ext cx="6719827"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buClr>
                <a:srgbClr val="000000"/>
              </a:buClr>
            </a:pPr>
            <a:r>
              <a:rPr lang="en-GB" sz="1600" b="1" dirty="0" smtClean="0">
                <a:solidFill>
                  <a:srgbClr val="333333"/>
                </a:solidFill>
                <a:latin typeface="Chalkboard"/>
              </a:rPr>
              <a:t>3. First-century Christian beliefs</a:t>
            </a:r>
            <a:r>
              <a:rPr lang="en-GB" sz="1600" dirty="0" smtClean="0">
                <a:solidFill>
                  <a:srgbClr val="333333"/>
                </a:solidFill>
                <a:latin typeface="Chalkboard"/>
              </a:rPr>
              <a:t> in this chapter</a:t>
            </a:r>
            <a:endParaRPr lang="en-GB" sz="1600" b="1" dirty="0">
              <a:solidFill>
                <a:srgbClr val="333333"/>
              </a:solidFill>
              <a:latin typeface="Chalkboard"/>
            </a:endParaRPr>
          </a:p>
        </p:txBody>
      </p:sp>
      <p:sp>
        <p:nvSpPr>
          <p:cNvPr id="25"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49 Acts 28</a:t>
            </a:r>
          </a:p>
          <a:p>
            <a:endParaRPr lang="en-GB" sz="2000" b="1" kern="0" dirty="0">
              <a:solidFill>
                <a:srgbClr val="000000"/>
              </a:solidFill>
              <a:latin typeface="Chalkboard"/>
            </a:endParaRPr>
          </a:p>
        </p:txBody>
      </p:sp>
    </p:spTree>
    <p:extLst>
      <p:ext uri="{BB962C8B-B14F-4D97-AF65-F5344CB8AC3E}">
        <p14:creationId xmlns:p14="http://schemas.microsoft.com/office/powerpoint/2010/main" val="412367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9</a:t>
            </a:fld>
            <a:endParaRPr lang="en-GB" sz="1200" dirty="0">
              <a:solidFill>
                <a:srgbClr val="000000"/>
              </a:solidFill>
              <a:latin typeface="Chalkboard"/>
            </a:endParaRPr>
          </a:p>
        </p:txBody>
      </p:sp>
      <p:sp>
        <p:nvSpPr>
          <p:cNvPr id="8" name="Subtitle 2"/>
          <p:cNvSpPr txBox="1">
            <a:spLocks/>
          </p:cNvSpPr>
          <p:nvPr/>
        </p:nvSpPr>
        <p:spPr bwMode="auto">
          <a:xfrm>
            <a:off x="1258213" y="1820314"/>
            <a:ext cx="6400800"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3600" b="1" i="0" u="none" strike="noStrike" kern="0" cap="none" spc="0" normalizeH="0" baseline="0" noProof="0" dirty="0" smtClean="0">
                <a:ln>
                  <a:noFill/>
                </a:ln>
                <a:solidFill>
                  <a:srgbClr val="333333"/>
                </a:solidFill>
                <a:effectLst/>
                <a:uLnTx/>
                <a:uFillTx/>
                <a:latin typeface="Chalkboard"/>
                <a:ea typeface="+mn-ea"/>
                <a:cs typeface="+mn-cs"/>
              </a:rPr>
              <a:t>Comments or questions</a:t>
            </a:r>
            <a:endParaRPr kumimoji="0" lang="en-GB" sz="36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9"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49 Acts 28</a:t>
            </a:r>
          </a:p>
          <a:p>
            <a:endParaRPr lang="en-GB" sz="2000" b="1" kern="0" dirty="0">
              <a:solidFill>
                <a:srgbClr val="000000"/>
              </a:solidFill>
              <a:latin typeface="Chalkboard"/>
            </a:endParaRPr>
          </a:p>
        </p:txBody>
      </p:sp>
    </p:spTree>
    <p:extLst>
      <p:ext uri="{BB962C8B-B14F-4D97-AF65-F5344CB8AC3E}">
        <p14:creationId xmlns:p14="http://schemas.microsoft.com/office/powerpoint/2010/main" val="494144749"/>
      </p:ext>
    </p:extLst>
  </p:cSld>
  <p:clrMapOvr>
    <a:masterClrMapping/>
  </p:clrMapOvr>
  <p:timing>
    <p:tnLst>
      <p:par>
        <p:cTn id="1" dur="indefinite" restart="never" nodeType="tmRoot"/>
      </p:par>
    </p:tnLst>
  </p:timing>
</p:sld>
</file>

<file path=ppt/theme/theme1.xml><?xml version="1.0" encoding="utf-8"?>
<a:theme xmlns:a="http://schemas.openxmlformats.org/drawingml/2006/main" name="Vertical and Horizontal design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3">
        <a:dk1>
          <a:srgbClr val="006666"/>
        </a:dk1>
        <a:lt1>
          <a:srgbClr val="FFFFFF"/>
        </a:lt1>
        <a:dk2>
          <a:srgbClr val="5E761C"/>
        </a:dk2>
        <a:lt2>
          <a:srgbClr val="777777"/>
        </a:lt2>
        <a:accent1>
          <a:srgbClr val="D5F470"/>
        </a:accent1>
        <a:accent2>
          <a:srgbClr val="EDCCFB"/>
        </a:accent2>
        <a:accent3>
          <a:srgbClr val="FFFFFF"/>
        </a:accent3>
        <a:accent4>
          <a:srgbClr val="005656"/>
        </a:accent4>
        <a:accent5>
          <a:srgbClr val="E7F8BB"/>
        </a:accent5>
        <a:accent6>
          <a:srgbClr val="D7B9E3"/>
        </a:accent6>
        <a:hlink>
          <a:srgbClr val="FF9933"/>
        </a:hlink>
        <a:folHlink>
          <a:srgbClr val="B2B2B2"/>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808080"/>
        </a:lt2>
        <a:accent1>
          <a:srgbClr val="D5F470"/>
        </a:accent1>
        <a:accent2>
          <a:srgbClr val="EDC9FB"/>
        </a:accent2>
        <a:accent3>
          <a:srgbClr val="FFFFFF"/>
        </a:accent3>
        <a:accent4>
          <a:srgbClr val="000000"/>
        </a:accent4>
        <a:accent5>
          <a:srgbClr val="E7F8BB"/>
        </a:accent5>
        <a:accent6>
          <a:srgbClr val="D7B6E3"/>
        </a:accent6>
        <a:hlink>
          <a:srgbClr val="BFC3FD"/>
        </a:hlink>
        <a:folHlink>
          <a:srgbClr val="B2B2B2"/>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6600"/>
        </a:dk2>
        <a:lt2>
          <a:srgbClr val="808080"/>
        </a:lt2>
        <a:accent1>
          <a:srgbClr val="FF6237"/>
        </a:accent1>
        <a:accent2>
          <a:srgbClr val="5F7BF1"/>
        </a:accent2>
        <a:accent3>
          <a:srgbClr val="FFFFFF"/>
        </a:accent3>
        <a:accent4>
          <a:srgbClr val="000000"/>
        </a:accent4>
        <a:accent5>
          <a:srgbClr val="FFB7AE"/>
        </a:accent5>
        <a:accent6>
          <a:srgbClr val="556FDA"/>
        </a:accent6>
        <a:hlink>
          <a:srgbClr val="15DF1F"/>
        </a:hlink>
        <a:folHlink>
          <a:srgbClr val="B2B2B2"/>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663300"/>
        </a:dk2>
        <a:lt2>
          <a:srgbClr val="808080"/>
        </a:lt2>
        <a:accent1>
          <a:srgbClr val="76C082"/>
        </a:accent1>
        <a:accent2>
          <a:srgbClr val="E3B06D"/>
        </a:accent2>
        <a:accent3>
          <a:srgbClr val="FFFFFF"/>
        </a:accent3>
        <a:accent4>
          <a:srgbClr val="000000"/>
        </a:accent4>
        <a:accent5>
          <a:srgbClr val="BDDCC1"/>
        </a:accent5>
        <a:accent6>
          <a:srgbClr val="CE9F62"/>
        </a:accent6>
        <a:hlink>
          <a:srgbClr val="D8EC42"/>
        </a:hlink>
        <a:folHlink>
          <a:srgbClr val="B2B2B2"/>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10">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Vertical and Horizontal design template</Template>
  <TotalTime>4968</TotalTime>
  <Words>474</Words>
  <Application>Microsoft Office PowerPoint</Application>
  <PresentationFormat>On-screen Show (16:9)</PresentationFormat>
  <Paragraphs>92</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Vertical and Horizontal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Lawrence</dc:creator>
  <cp:lastModifiedBy>Lawrence</cp:lastModifiedBy>
  <cp:revision>355</cp:revision>
  <dcterms:created xsi:type="dcterms:W3CDTF">2020-04-16T13:12:45Z</dcterms:created>
  <dcterms:modified xsi:type="dcterms:W3CDTF">2020-04-27T13:25:36Z</dcterms:modified>
</cp:coreProperties>
</file>