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70" r:id="rId3"/>
    <p:sldId id="271" r:id="rId4"/>
    <p:sldId id="263" r:id="rId5"/>
    <p:sldId id="264" r:id="rId6"/>
    <p:sldId id="277" r:id="rId7"/>
    <p:sldId id="282" r:id="rId8"/>
    <p:sldId id="288" r:id="rId9"/>
    <p:sldId id="289" r:id="rId10"/>
    <p:sldId id="267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23/04/2020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23/04/2020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25 Acts 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10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25 Acts 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61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Peter’s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message after healing the lame man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Some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first-century Christian beliefs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25 Acts 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AutoNum type="arabicPeriod"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Let us read Acts 3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25 Acts 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8147" y="1533159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3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Who did Peter meet while going up to the temple and what did he say to Peter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Peter met a man lame from birth. He asked for a gift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4 to 8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Peter then say and do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Peter said: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had on money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but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would give him what he had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in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Jesus’ name to get up and walk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Peter took him by the hand and he stood up and walked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25 Acts 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25449" y="1563638"/>
            <a:ext cx="7379793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9 to 11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was the reaction of the people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were filled with wonder and amazement and ran towards Peter and John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12 to 16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Peter say in response to the people’s reaction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Peter told them that this amazing miracle was done by faith in the name of Jesus – the one whom they had killed 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and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who God had raised from the dead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17 and 18. What did Peter say about what they had done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Peter acknowledged they did this in ignorance, but in so doing had fulfilled God’s purpose. 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25 Acts 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 bwMode="auto">
          <a:xfrm>
            <a:off x="1435997" y="1635646"/>
            <a:ext cx="7365751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19 to 26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Peter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then tell them to do and why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told them to repent so that their sins could be removed. Times of refreshing will come when Jesus comes to fulfil what their scriptures prophesied about him.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25 Acts 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31046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Belief(s)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6" y="2235731"/>
            <a:ext cx="152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v 13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3573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God of Abraham, Isaac and Jacob glorified his Son Jesus.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5656" y="2833758"/>
            <a:ext cx="131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v 14 and 15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87894" y="283869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Jews killed the Prince of life, but God raised him from the dead.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1428" y="3606297"/>
            <a:ext cx="16108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v 18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3667" y="3611236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message preached by the prophets that Christ would suffer has been fulfilled.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25 Acts 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Subtitle 2"/>
          <p:cNvSpPr txBox="1">
            <a:spLocks/>
          </p:cNvSpPr>
          <p:nvPr/>
        </p:nvSpPr>
        <p:spPr bwMode="auto">
          <a:xfrm>
            <a:off x="1491518" y="1312497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First-century Christian beliefs </a:t>
            </a:r>
            <a:r>
              <a:rPr lang="en-GB" sz="1600" dirty="0" smtClean="0">
                <a:solidFill>
                  <a:srgbClr val="333333"/>
                </a:solidFill>
                <a:latin typeface="Chalkboard"/>
              </a:rPr>
              <a:t>in this chapter.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07009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8" y="105958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First-century Christian beliefs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Belief(s)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6" y="2235731"/>
            <a:ext cx="152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v 19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3573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Repentance was necessary so that their sins could be forgiven and they could be refreshed.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5656" y="2900018"/>
            <a:ext cx="131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v 20 and 21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87894" y="2904957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 will send Jesus again as predicted by the prophets.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25 Acts 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8232" y="3453021"/>
            <a:ext cx="131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v 22 and 23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90470" y="3457960"/>
            <a:ext cx="57876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Moses said that God would raise up a prophet like him whom they would listen. Those who would not hear that prophet would be destroyed.</a:t>
            </a:r>
          </a:p>
        </p:txBody>
      </p:sp>
    </p:spTree>
    <p:extLst>
      <p:ext uri="{BB962C8B-B14F-4D97-AF65-F5344CB8AC3E}">
        <p14:creationId xmlns:p14="http://schemas.microsoft.com/office/powerpoint/2010/main" val="1296602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8" y="105958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First-century Christian beliefs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Belief(s)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6" y="2235731"/>
            <a:ext cx="152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v 25 and 26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35731"/>
            <a:ext cx="57876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Abraham was promised that all nations would be blessed through his offspring. Jesus was the promised offspring through whom the blessings would come.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25 Acts 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352060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2292</TotalTime>
  <Words>551</Words>
  <Application>Microsoft Office PowerPoint</Application>
  <PresentationFormat>On-screen Show (16:9)</PresentationFormat>
  <Paragraphs>137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174</cp:revision>
  <dcterms:created xsi:type="dcterms:W3CDTF">2020-04-16T13:12:45Z</dcterms:created>
  <dcterms:modified xsi:type="dcterms:W3CDTF">2020-04-23T07:48:54Z</dcterms:modified>
</cp:coreProperties>
</file>