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70" r:id="rId3"/>
    <p:sldId id="271" r:id="rId4"/>
    <p:sldId id="263" r:id="rId5"/>
    <p:sldId id="264" r:id="rId6"/>
    <p:sldId id="277" r:id="rId7"/>
    <p:sldId id="288" r:id="rId8"/>
    <p:sldId id="289" r:id="rId9"/>
    <p:sldId id="290" r:id="rId10"/>
    <p:sldId id="282" r:id="rId11"/>
    <p:sldId id="291" r:id="rId12"/>
    <p:sldId id="267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96" y="-15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22/04/2020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22/04/2020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22/04/2020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22/04/2020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22/04/2020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29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7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10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point(s)</a:t>
            </a:r>
            <a:endParaRPr lang="en-GB" sz="1600" b="1" kern="0" dirty="0" smtClean="0">
              <a:solidFill>
                <a:srgbClr val="000000"/>
              </a:solidFill>
              <a:latin typeface="Chalkboard"/>
            </a:endParaRP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95655" y="2235731"/>
            <a:ext cx="12400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Psalms 37 v 12 to 15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35731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wicked plan bad things for the righteous, but they will eventually get what they deserve.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1428" y="2900559"/>
            <a:ext cx="16108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Psalms 71 v 4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23667" y="2905498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Psalmist asks God to rescue him from the hand of the wicked.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7732" y="3703718"/>
            <a:ext cx="1207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Psalms 71 v 10 to 13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19969" y="3708657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Psalmist asks God to deliver him from his enemies who claim God has forsaken him.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 bwMode="auto">
          <a:xfrm>
            <a:off x="1491518" y="1059582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Related theme from v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57 to 60: </a:t>
            </a:r>
            <a:endParaRPr lang="en-GB" sz="1600" b="1" dirty="0" smtClean="0">
              <a:solidFill>
                <a:srgbClr val="333333"/>
              </a:solidFill>
              <a:latin typeface="Chalkboard"/>
            </a:endParaRP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God's principles can be very unpopular.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29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7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070092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11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point(s)</a:t>
            </a:r>
            <a:endParaRPr lang="en-GB" sz="1600" b="1" kern="0" dirty="0" smtClean="0">
              <a:solidFill>
                <a:srgbClr val="000000"/>
              </a:solidFill>
              <a:latin typeface="Chalkboard"/>
            </a:endParaRP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95656" y="2235731"/>
            <a:ext cx="1090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John 15 v 18 to 20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35731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Jesus Christ tells us that his followers can expect to be unpopular.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1429" y="2900559"/>
            <a:ext cx="13482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2 Timothy 3 v 12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23667" y="2905498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apostle Paul says that followers of Jesus should expect persecution.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7732" y="3703718"/>
            <a:ext cx="1058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1 John 3 v 13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19969" y="3708657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apostle John says that this unpopularity should not be a surprise.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 bwMode="auto">
          <a:xfrm>
            <a:off x="1491518" y="1059582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Related theme from v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57 to 60: </a:t>
            </a:r>
            <a:endParaRPr lang="en-GB" sz="1600" b="1" dirty="0" smtClean="0">
              <a:solidFill>
                <a:srgbClr val="333333"/>
              </a:solidFill>
              <a:latin typeface="Chalkboard"/>
            </a:endParaRP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God's principles can be very unpopular.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29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7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84708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29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7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 bwMode="auto">
          <a:xfrm>
            <a:off x="1425450" y="1414861"/>
            <a:ext cx="6400800" cy="310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What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Stephen showed from the history of the Jews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Why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the priests were annoyed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29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7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charRg st="83" end="1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AutoNum type="arabicPeriod"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Let us read Acts </a:t>
            </a: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7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29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7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458147" y="1635646"/>
            <a:ext cx="7239985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 to 4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Where did God have dealings with Abraham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God appeared to Abraham in Mesopotamia. After living in Haran, Abraham moved to the land of Israel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5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God give Abraham at the time and in the future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At the time he wasn’t given anything. God said that in the future He would give him and his offspring the land where he was living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6 to 9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God say would happen to Abraham’s offspring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would live as slaves in a foreign land and be mistreated for 430 years.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29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7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charRg st="410" end="4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61014" y="1538227"/>
            <a:ext cx="7379793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9 to 19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Where did the patriarchs end up and what happened to them there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First Joseph and then Jacob's whole family ended up in Egypt. They were mistreated in Egypt and became slaves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20 to 29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What happened to Moses in Egypt and where did he go then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was brought up by Pharaoh’s daughter and was well educated in Egypt. When he was 40 years old he decided to try and help his fellow country-men. He had to flee to Midian after it was known he had killed an Egyptian.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29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7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charRg st="257" end="4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 bwMode="auto">
          <a:xfrm>
            <a:off x="1482812" y="1635646"/>
            <a:ext cx="7365751" cy="36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30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to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34.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What was Moses told when he saw the burning bush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was told that the God of Israel had come to deliver his people out of Egypt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endParaRPr lang="en-GB" sz="16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29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7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310463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 bwMode="auto">
          <a:xfrm>
            <a:off x="1482812" y="1419622"/>
            <a:ext cx="7365751" cy="36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35 to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41.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What did Stephen say about Moses in the verses shown in  the following verse(s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):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35: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God sent him as a ruler and deliverer, but the Israelites refused him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36: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worked wonders and signs in Egypt, the Red sea and the wilderness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37: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God would raise up a prophet like him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38 to 41: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Through an angel he gave them living revelations which they refused to listen to. They sacrificed to an idol when they didn’t know what had happened to Moses.</a:t>
            </a:r>
            <a:endParaRPr lang="en-GB" sz="1600" kern="0" dirty="0" smtClean="0">
              <a:solidFill>
                <a:schemeClr val="tx1"/>
              </a:solidFill>
              <a:latin typeface="Chalkboard"/>
            </a:endParaRPr>
          </a:p>
          <a:p>
            <a:pPr algn="l">
              <a:lnSpc>
                <a:spcPts val="2300"/>
              </a:lnSpc>
              <a:spcBef>
                <a:spcPts val="0"/>
              </a:spcBef>
            </a:pPr>
            <a:endParaRPr lang="en-GB" sz="16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29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7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95395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61014" y="1538227"/>
            <a:ext cx="7379793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42 and 43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does Stephen say that God did?</a:t>
            </a:r>
            <a:endParaRPr lang="en-GB" sz="1600" b="1" kern="0" dirty="0" smtClean="0">
              <a:solidFill>
                <a:schemeClr val="tx1"/>
              </a:solidFill>
              <a:latin typeface="Chalkboard"/>
            </a:endParaRP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gave up with them and let them serve idols as the prophets had predicted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44 to 46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Stephen say they had in the wilderness to enable them to worship God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had the tabernacle of the testimony which was made according to the pattern shown by God to Moses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47 to 50. What did Stephen say about where God dwells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doesn’t dwell in temples made with hands.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29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7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296099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charRg st="217" end="3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charRg st="321" end="3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charRg st="378" end="4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61014" y="1538227"/>
            <a:ext cx="7379793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51 to 53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Stephen accuse the priests of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accused them of: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being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stubborn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resisting the Holy Spirit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being like their fathers who persecuted the prophets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killing the Righteous One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not keeping the law 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54 to 60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they do to Stephen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took him outside the city and stoned him.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29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7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719875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charRg st="254" end="30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2605</TotalTime>
  <Words>831</Words>
  <Application>Microsoft Office PowerPoint</Application>
  <PresentationFormat>On-screen Show (16:9)</PresentationFormat>
  <Paragraphs>154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205</cp:revision>
  <dcterms:created xsi:type="dcterms:W3CDTF">2020-04-16T13:12:45Z</dcterms:created>
  <dcterms:modified xsi:type="dcterms:W3CDTF">2020-04-22T10:29:39Z</dcterms:modified>
</cp:coreProperties>
</file>