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70" r:id="rId3"/>
    <p:sldId id="271" r:id="rId4"/>
    <p:sldId id="263" r:id="rId5"/>
    <p:sldId id="264" r:id="rId6"/>
    <p:sldId id="277" r:id="rId7"/>
    <p:sldId id="288" r:id="rId8"/>
    <p:sldId id="282" r:id="rId9"/>
    <p:sldId id="291" r:id="rId10"/>
    <p:sldId id="267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96" y="-1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22/04/2020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22/04/2020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22/04/2020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22/04/2020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22/04/2020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30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8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10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30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8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61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The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effect of Saul’s persecution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Two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very different converts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30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8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charRg st="67" end="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AutoNum type="arabicPeriod"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Let us read Acts </a:t>
            </a: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8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30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8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8147" y="1635646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3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was Saul doing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Saul was increasing his persecution of the believers who fled to Judea and Samaria. He was entering houses and taking believers to prison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4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was the effect of Saul’s actions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Believers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preached the word wherever they went. 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5 to 8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Philip do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Philip when went to Samaria where many listened to his preaching. He also healed many paralysed and lame people.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30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8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charRg st="293" end="4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61014" y="1538227"/>
            <a:ext cx="7379793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9 to 13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are we told about Simon before and after he believed?</a:t>
            </a:r>
            <a:endParaRPr lang="en-GB" sz="1600" b="1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Before believing he: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practised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sorcery in the city 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amazed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 people of Samaria 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made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himself out to be some great one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After believing, he was baptised and was amazed at the signs and wonders he saw Philip doing.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14 to 17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Why were Peter and John sent to Samaria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were sent to the believers in Samaria so that they might receive the Holy Spirit.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30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8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charRg st="337" end="4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 bwMode="auto">
          <a:xfrm>
            <a:off x="1482811" y="1494255"/>
            <a:ext cx="7365751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18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24.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What did Simon do and how did Peter react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offered money to have the ability to give the Holy Spirit to people.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Peter reprimanded him for thinking God’s gift could be bought with money and told him to repent so that he could be forgiven.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25 and 26. What do the apostles then do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After more preaching, they all returned to Jerusalem except Philip who is told by an angel to go south towards Gaza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27 to 30. Who did Philip meet and what are we told about him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met an Ethiopian eunuch who was the treasurer of Candace, Queen of the Ethiopians. After worshipping in Jerusalem, he was reading Isaiah on his way home. 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30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8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31046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 bwMode="auto">
          <a:xfrm>
            <a:off x="1482812" y="1419622"/>
            <a:ext cx="7121635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31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35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the eunuch ask Philip and what did Philip say in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reply?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 eunuch asked who the prophet was talking about.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After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explaining that he was reading a prophecy about Jesus, Philip preached to him about Christ.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36 to 40. What was the eunuch’s response and what did they do?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When he saw water, he asked to be baptised. 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then both went into the water and Philip baptised the eunuch.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300"/>
              </a:lnSpc>
              <a:spcBef>
                <a:spcPts val="0"/>
              </a:spcBef>
            </a:pPr>
            <a:endParaRPr lang="en-GB" sz="16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30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8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95395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  <a:endParaRPr lang="en-GB" sz="1600" b="1" kern="0" dirty="0" smtClean="0">
              <a:solidFill>
                <a:srgbClr val="000000"/>
              </a:solidFill>
              <a:latin typeface="Chalkboard"/>
            </a:endParaRP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5" y="2235731"/>
            <a:ext cx="1240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Matthew 28 v 18 to 20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3573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instructs his apostles to teach others what he has taught them. They are then to be baptised.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1429" y="2900559"/>
            <a:ext cx="11322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Mark 16 v 15 and 16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3667" y="2905498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Jesus’ instruction in Mark's gospel shows that both belief and baptism are essential for salvation.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7732" y="3703718"/>
            <a:ext cx="1207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Acts 10 v 46 to 48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19969" y="370865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Cornelius, and others with him, are baptised after they are given Holy Spirit gifts. 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 bwMode="auto">
          <a:xfrm>
            <a:off x="1491518" y="105958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Related theme from v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38: 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The importance of belief and baptism.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30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8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07009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  <a:endParaRPr lang="en-GB" sz="1600" b="1" kern="0" dirty="0" smtClean="0">
              <a:solidFill>
                <a:srgbClr val="000000"/>
              </a:solidFill>
              <a:latin typeface="Chalkboard"/>
            </a:endParaRP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6" y="2235731"/>
            <a:ext cx="1090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Acts 16 v 29 to 34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3573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Philippian jailor and his family are baptised after believing. 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1429" y="2900559"/>
            <a:ext cx="13482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Romans 6 v 3 to 7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3667" y="2905498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Baptism represents the death of a life in bondage to sin and the resurrection to a new way of life free from bondage to sin. 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7732" y="3703718"/>
            <a:ext cx="1058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1 Peter 3 v 21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19969" y="370865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Baptism is not just like having a bath. It is the response that God requires through the resurrection of Jesus Christ.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30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8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91518" y="105958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Related theme from v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38: 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The importance of belief and baptism.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84708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2640</TotalTime>
  <Words>720</Words>
  <Application>Microsoft Office PowerPoint</Application>
  <PresentationFormat>On-screen Show (16:9)</PresentationFormat>
  <Paragraphs>133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212</cp:revision>
  <dcterms:created xsi:type="dcterms:W3CDTF">2020-04-16T13:12:45Z</dcterms:created>
  <dcterms:modified xsi:type="dcterms:W3CDTF">2020-04-22T11:04:27Z</dcterms:modified>
</cp:coreProperties>
</file>