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60" r:id="rId4"/>
    <p:sldId id="263" r:id="rId5"/>
    <p:sldId id="264" r:id="rId6"/>
    <p:sldId id="268" r:id="rId7"/>
    <p:sldId id="266" r:id="rId8"/>
    <p:sldId id="269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19/04/2020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19/04/2020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19/04/2020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19/04/2020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19/04/2020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2 Isaiah 11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2 Isaiah 11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242201" y="915566"/>
            <a:ext cx="6954268" cy="1094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Recap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Psalm 72:  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world would be like ruled over and judged by a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special 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royal son.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242201" y="1851670"/>
            <a:ext cx="7314308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800" b="1" dirty="0" smtClean="0">
                <a:solidFill>
                  <a:srgbClr val="333333"/>
                </a:solidFill>
                <a:latin typeface="Chalkboard"/>
              </a:rPr>
              <a:t>Background to Isaiah 11: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GB" sz="1800" dirty="0">
                <a:solidFill>
                  <a:srgbClr val="333333"/>
                </a:solidFill>
                <a:latin typeface="Chalkboard"/>
              </a:rPr>
              <a:t>The prophet Isaiah lived under the threat of the powerful Assyrian Empire which took some Israelites captive. His book contains several prophecies about God’s promised special person.</a:t>
            </a:r>
            <a:endParaRPr lang="en-GB" sz="18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endParaRPr lang="en-GB" sz="18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1242201" y="3107650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we will see in this chapter: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How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rule of God’s special person will be unlike that of any other ruler in the past </a:t>
            </a: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will happen to Israel and Judah</a:t>
            </a: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5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Isaiah 11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2 Isaiah 11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2 Isaiah 11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 bwMode="auto">
          <a:xfrm>
            <a:off x="1438634" y="1401521"/>
            <a:ext cx="7178998" cy="329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v 2 to 5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How will God’s special person use his wisdom?</a:t>
            </a:r>
          </a:p>
          <a:p>
            <a:pPr algn="l">
              <a:spcBef>
                <a:spcPts val="600"/>
              </a:spcBef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He will have God’s wisdom to defend the helpless and overcome oppressors.</a:t>
            </a:r>
          </a:p>
          <a:p>
            <a:pPr algn="l">
              <a:spcBef>
                <a:spcPts val="600"/>
              </a:spcBef>
            </a:pPr>
            <a:r>
              <a:rPr lang="en-GB" sz="18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6 to 8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What will the natural world be like under his rule?</a:t>
            </a:r>
          </a:p>
          <a:p>
            <a:pPr algn="l">
              <a:spcBef>
                <a:spcPts val="600"/>
              </a:spcBef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Under his rule the natural world will be at peace.</a:t>
            </a:r>
          </a:p>
          <a:p>
            <a:pPr algn="l">
              <a:spcBef>
                <a:spcPts val="600"/>
              </a:spcBef>
            </a:pPr>
            <a:r>
              <a:rPr lang="en-GB" sz="18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9 and 10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How will the nations react to this person?</a:t>
            </a:r>
          </a:p>
          <a:p>
            <a:pPr algn="l">
              <a:spcBef>
                <a:spcPts val="600"/>
              </a:spcBef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All people will know God and will want to follow this special descendant of Jesse.</a:t>
            </a:r>
          </a:p>
          <a:p>
            <a:pPr algn="l">
              <a:spcBef>
                <a:spcPts val="600"/>
              </a:spcBef>
            </a:pPr>
            <a:endParaRPr lang="en-GB" sz="1800" b="1" kern="0" dirty="0" smtClean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2 Isaiah 11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47424" y="2787774"/>
            <a:ext cx="7178633" cy="329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GB" sz="18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13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What will happen to the envy of Ephraim and the persecution of Judah?</a:t>
            </a:r>
          </a:p>
          <a:p>
            <a:pPr algn="l">
              <a:spcBef>
                <a:spcPts val="600"/>
              </a:spcBef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They will end.</a:t>
            </a:r>
          </a:p>
        </p:txBody>
      </p:sp>
      <p:sp>
        <p:nvSpPr>
          <p:cNvPr id="2" name="Rectangle 1"/>
          <p:cNvSpPr/>
          <p:nvPr/>
        </p:nvSpPr>
        <p:spPr>
          <a:xfrm>
            <a:off x="1505369" y="1563638"/>
            <a:ext cx="7120688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en-GB" b="1" kern="0" dirty="0">
                <a:latin typeface="Chalkboard"/>
              </a:rPr>
              <a:t>v </a:t>
            </a:r>
            <a:r>
              <a:rPr lang="en-GB" b="1" kern="0" dirty="0" smtClean="0">
                <a:latin typeface="Chalkboard"/>
              </a:rPr>
              <a:t>11 &amp; 12</a:t>
            </a:r>
            <a:r>
              <a:rPr lang="en-GB" b="1" kern="0" dirty="0" smtClean="0">
                <a:solidFill>
                  <a:srgbClr val="000000"/>
                </a:solidFill>
                <a:latin typeface="Chalkboard"/>
              </a:rPr>
              <a:t>. </a:t>
            </a:r>
            <a:r>
              <a:rPr lang="en-GB" b="1" kern="0" dirty="0">
                <a:solidFill>
                  <a:srgbClr val="000000"/>
                </a:solidFill>
                <a:latin typeface="Chalkboard"/>
              </a:rPr>
              <a:t>What will the Lord do for the outcasts of Israel and the dispersed of Judah?</a:t>
            </a:r>
          </a:p>
          <a:p>
            <a:pPr lvl="0">
              <a:spcBef>
                <a:spcPts val="600"/>
              </a:spcBef>
            </a:pPr>
            <a:r>
              <a:rPr lang="en-GB" kern="0" dirty="0">
                <a:solidFill>
                  <a:srgbClr val="000000"/>
                </a:solidFill>
                <a:latin typeface="Chalkboard"/>
              </a:rPr>
              <a:t>He will regather Israel and Judah from all over the world.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2 Isaiah 11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647901"/>
            <a:ext cx="7178633" cy="329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v 14.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What will they do to the Philistines, Edom, Moab and the children of Ammon?</a:t>
            </a:r>
          </a:p>
          <a:p>
            <a:pPr algn="l">
              <a:spcBef>
                <a:spcPts val="600"/>
              </a:spcBef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They will plunder and overpower them.</a:t>
            </a:r>
          </a:p>
          <a:p>
            <a:pPr algn="l">
              <a:spcBef>
                <a:spcPts val="600"/>
              </a:spcBef>
            </a:pPr>
            <a:r>
              <a:rPr lang="en-GB" sz="18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15 and 16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What will happen to the remnant from Assyria?</a:t>
            </a:r>
          </a:p>
          <a:p>
            <a:pPr algn="l">
              <a:spcBef>
                <a:spcPts val="600"/>
              </a:spcBef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They will come back in the same way as they came out of Egypt.</a:t>
            </a:r>
            <a:endParaRPr lang="en-GB" sz="1800" b="1" kern="0" dirty="0" smtClean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210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 bwMode="auto">
          <a:xfrm>
            <a:off x="1340112" y="1155703"/>
            <a:ext cx="5904656" cy="701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The special person will have God’s wisdom.</a:t>
            </a: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9969" y="1863747"/>
            <a:ext cx="1455740" cy="22775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latin typeface="Chalkboard"/>
              </a:rPr>
              <a:t> Verse(s)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055126" y="1874319"/>
            <a:ext cx="6333298" cy="255454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latin typeface="Chalkboard"/>
              </a:rPr>
              <a:t>Main point(s)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80874" y="2211710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Psalm 72 v 1 and 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4707" y="2796484"/>
            <a:ext cx="11229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Isaiah 32 v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6965" y="3441950"/>
            <a:ext cx="11407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Isaiah 42 v 1 and 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86355" y="2185931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His rule will be free from corruption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76044" y="2796483"/>
            <a:ext cx="6312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His reign will be morally right with God.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99325" y="3441949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He will bring justice to all.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2 Isaiah 11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499969" y="1870232"/>
            <a:ext cx="1455740" cy="22775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latin typeface="Chalkboard"/>
              </a:rPr>
              <a:t> Verse(s)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 bwMode="auto">
          <a:xfrm>
            <a:off x="1340112" y="1155703"/>
            <a:ext cx="5904656" cy="701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The special person will have God’s wisdom.</a:t>
            </a: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5126" y="1874319"/>
            <a:ext cx="6333298" cy="255454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latin typeface="Chalkboard"/>
              </a:rPr>
              <a:t>Main point(s)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39684" y="2186996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Jeremiah 23 v 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86355" y="2185931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This wise, just king will be a descendant of king David. </a:t>
            </a:r>
            <a:endParaRPr lang="en-GB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2 Isaiah 11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075666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2 Isaiah 11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308</TotalTime>
  <Words>486</Words>
  <Application>Microsoft Office PowerPoint</Application>
  <PresentationFormat>On-screen Show (16:9)</PresentationFormat>
  <Paragraphs>112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25</cp:revision>
  <dcterms:created xsi:type="dcterms:W3CDTF">2020-04-16T13:12:45Z</dcterms:created>
  <dcterms:modified xsi:type="dcterms:W3CDTF">2020-04-19T16:20:43Z</dcterms:modified>
</cp:coreProperties>
</file>