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77" r:id="rId7"/>
    <p:sldId id="278" r:id="rId8"/>
    <p:sldId id="266" r:id="rId9"/>
    <p:sldId id="275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20/04/2020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20/04/2020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251273" y="1707654"/>
            <a:ext cx="6400800" cy="310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Jesus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’ teaching on divorce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Jesus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’ guidance on how we should live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James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and John showed a wrong attitude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10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046141" y="1414861"/>
            <a:ext cx="7523811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 to 12. What did Jesus say about divorce in answer to a trick question?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reminded them what Moses said in the law. He then told them that the principles of marriage were laid out at creation. Divorce and remarriage resulted in adultery.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13 to 16. Who did Jesus say will enter God’s Kingdom?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Those with a child-like spirit will inherit the Kingdom of God.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17 to 20. What was the rich young man’s reaction to Jesus’ comments about the law?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replied that he had kept the commandments from his youth. 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 bwMode="auto">
          <a:xfrm>
            <a:off x="1115616" y="1563638"/>
            <a:ext cx="7523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21 and 22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his reaction to the idea of giving away his possessions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sorrowful when Jesus asked him to sell what he had and give it to the poor.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23 to 31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do we learn about having riches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Riches make it difficult to enter God’s kingdom.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032732" y="1438144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32 to 34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warning did Jesus repeat to his disciples and what extra detail did he give? (See Mark 9 v 30 to 32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)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Jesus told his disciples that he was going to be given over to the scribes and priests, be ill-treated and then die in Jerusalem.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added that he would be mocked and scourged.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35 to 45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wrong with the request of James and John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asked Jesus for something that only God could give. Jesus said that we should not aspire to greatness, but to service.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986792" y="1491630"/>
            <a:ext cx="736575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46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Who did Jesus meet coming out of Jericho and what did he say to Jesus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Jesus met a blind man who said “Jesus, you son of David, have mercy on me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.”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49 to 52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blind man do when Jesus called him and why did Jesus say he could heal him?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blind man cast away his cloak and came to Jesus.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Jesus healed him because he had faith.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8958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23: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The 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danger of riches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36811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22538" y="2268861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Psalms 49 v 6 to 10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6886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Riches can't buy life after this one ends.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7851" y="2915118"/>
            <a:ext cx="153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Proverbs 22 v 1 to 4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423668" y="2902388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latin typeface="Chalkboard"/>
              </a:rPr>
              <a:t>There are more important things in life than trying to be rich..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2538" y="3636280"/>
            <a:ext cx="159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Proverbs 28 v 11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463256" y="362687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Being rich encourages pride.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/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79" name="Subtitle 2"/>
          <p:cNvSpPr txBox="1">
            <a:spLocks/>
          </p:cNvSpPr>
          <p:nvPr/>
        </p:nvSpPr>
        <p:spPr bwMode="auto">
          <a:xfrm>
            <a:off x="1491519" y="1059582"/>
            <a:ext cx="295232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23: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The 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danger of riches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566839" y="1770467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29545" y="1755608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06171" y="2187658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1 Timothy 6 v 9 and 10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596951" y="2187656"/>
            <a:ext cx="5787678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The apostle Paul warns Timothy:</a:t>
            </a:r>
          </a:p>
          <a:p>
            <a:pPr marL="742950" lvl="1" indent="-28575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those </a:t>
            </a:r>
            <a:r>
              <a:rPr lang="en-GB" sz="1600" dirty="0">
                <a:latin typeface="Chalkboard"/>
              </a:rPr>
              <a:t>who want to be rich are on a road to ruin and destruction</a:t>
            </a:r>
          </a:p>
          <a:p>
            <a:pPr marL="742950" lvl="1" indent="-28575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the </a:t>
            </a:r>
            <a:r>
              <a:rPr lang="en-GB" sz="1600" dirty="0">
                <a:latin typeface="Chalkboard"/>
              </a:rPr>
              <a:t>love of money results in all kinds of evil</a:t>
            </a:r>
          </a:p>
          <a:p>
            <a:pPr marL="742950" lvl="1" indent="-28575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loving </a:t>
            </a:r>
            <a:r>
              <a:rPr lang="en-GB" sz="1600" dirty="0">
                <a:latin typeface="Chalkboard"/>
              </a:rPr>
              <a:t>money can lead us away from the faith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16 Mark 10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1605</TotalTime>
  <Words>634</Words>
  <Application>Microsoft Office PowerPoint</Application>
  <PresentationFormat>On-screen Show (16:9)</PresentationFormat>
  <Paragraphs>128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103</cp:revision>
  <dcterms:created xsi:type="dcterms:W3CDTF">2020-04-16T13:12:45Z</dcterms:created>
  <dcterms:modified xsi:type="dcterms:W3CDTF">2020-04-20T09:38:58Z</dcterms:modified>
</cp:coreProperties>
</file>