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sldIdLst>
    <p:sldId id="256" r:id="rId2"/>
    <p:sldId id="270" r:id="rId3"/>
    <p:sldId id="271" r:id="rId4"/>
    <p:sldId id="263" r:id="rId5"/>
    <p:sldId id="264" r:id="rId6"/>
    <p:sldId id="277" r:id="rId7"/>
    <p:sldId id="278" r:id="rId8"/>
    <p:sldId id="266" r:id="rId9"/>
    <p:sldId id="267" r:id="rId10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47" d="100"/>
          <a:sy n="147" d="100"/>
        </p:scale>
        <p:origin x="-594" y="-10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6F326A4-804C-4A9B-AEC9-A164EE5F15F5}" type="datetimeFigureOut">
              <a:rPr lang="en-GB" smtClean="0"/>
              <a:t>20/04/2020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DAC2654-9F2F-4EE6-8960-8A8F70BB0E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214707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AC2654-9F2F-4EE6-8960-8A8F70BB0E0A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4761985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AC2654-9F2F-4EE6-8960-8A8F70BB0E0A}" type="slidenum">
              <a:rPr lang="en-GB">
                <a:solidFill>
                  <a:prstClr val="black"/>
                </a:solidFill>
              </a:rPr>
              <a:pPr/>
              <a:t>2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761985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AC2654-9F2F-4EE6-8960-8A8F70BB0E0A}" type="slidenum">
              <a:rPr lang="en-GB">
                <a:solidFill>
                  <a:prstClr val="black"/>
                </a:solidFill>
              </a:rPr>
              <a:pPr/>
              <a:t>3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761985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AC2654-9F2F-4EE6-8960-8A8F70BB0E0A}" type="slidenum">
              <a:rPr lang="en-GB">
                <a:solidFill>
                  <a:prstClr val="black"/>
                </a:solidFill>
              </a:rPr>
              <a:pPr/>
              <a:t>4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761985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AC2654-9F2F-4EE6-8960-8A8F70BB0E0A}" type="slidenum">
              <a:rPr lang="en-GB">
                <a:solidFill>
                  <a:prstClr val="black"/>
                </a:solidFill>
              </a:rPr>
              <a:pPr/>
              <a:t>5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761985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AC2654-9F2F-4EE6-8960-8A8F70BB0E0A}" type="slidenum">
              <a:rPr lang="en-GB">
                <a:solidFill>
                  <a:prstClr val="black"/>
                </a:solidFill>
              </a:rPr>
              <a:pPr/>
              <a:t>6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761985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AC2654-9F2F-4EE6-8960-8A8F70BB0E0A}" type="slidenum">
              <a:rPr lang="en-GB">
                <a:solidFill>
                  <a:prstClr val="black"/>
                </a:solidFill>
              </a:rPr>
              <a:pPr/>
              <a:t>7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761985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AC2654-9F2F-4EE6-8960-8A8F70BB0E0A}" type="slidenum">
              <a:rPr lang="en-GB">
                <a:solidFill>
                  <a:prstClr val="black"/>
                </a:solidFill>
              </a:rPr>
              <a:pPr/>
              <a:t>8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761985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AC2654-9F2F-4EE6-8960-8A8F70BB0E0A}" type="slidenum">
              <a:rPr lang="en-GB">
                <a:solidFill>
                  <a:prstClr val="black"/>
                </a:solidFill>
              </a:rPr>
              <a:pPr/>
              <a:t>9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76198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4" name="Group 2"/>
          <p:cNvGrpSpPr>
            <a:grpSpLocks/>
          </p:cNvGrpSpPr>
          <p:nvPr/>
        </p:nvGrpSpPr>
        <p:grpSpPr bwMode="auto">
          <a:xfrm>
            <a:off x="0" y="0"/>
            <a:ext cx="9144000" cy="5143500"/>
            <a:chOff x="0" y="0"/>
            <a:chExt cx="5760" cy="4320"/>
          </a:xfrm>
        </p:grpSpPr>
        <p:sp>
          <p:nvSpPr>
            <p:cNvPr id="3075" name="Rectangle 3"/>
            <p:cNvSpPr>
              <a:spLocks noChangeArrowheads="1"/>
            </p:cNvSpPr>
            <p:nvPr/>
          </p:nvSpPr>
          <p:spPr bwMode="auto">
            <a:xfrm>
              <a:off x="1968" y="4224"/>
              <a:ext cx="3792" cy="96"/>
            </a:xfrm>
            <a:prstGeom prst="rect">
              <a:avLst/>
            </a:prstGeom>
            <a:gradFill rotWithShape="0">
              <a:gsLst>
                <a:gs pos="0">
                  <a:srgbClr val="EBD7FF"/>
                </a:gs>
                <a:gs pos="100000">
                  <a:srgbClr val="0099FF"/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3076" name="Rectangle 4"/>
            <p:cNvSpPr>
              <a:spLocks noChangeArrowheads="1"/>
            </p:cNvSpPr>
            <p:nvPr/>
          </p:nvSpPr>
          <p:spPr bwMode="auto">
            <a:xfrm>
              <a:off x="5520" y="1248"/>
              <a:ext cx="240" cy="2688"/>
            </a:xfrm>
            <a:prstGeom prst="rect">
              <a:avLst/>
            </a:prstGeom>
            <a:gradFill rotWithShape="0">
              <a:gsLst>
                <a:gs pos="0">
                  <a:srgbClr val="C1E7CE"/>
                </a:gs>
                <a:gs pos="100000">
                  <a:srgbClr val="339966"/>
                </a:gs>
              </a:gsLst>
              <a:lin ang="54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3077" name="Rectangle 5"/>
            <p:cNvSpPr>
              <a:spLocks noChangeArrowheads="1"/>
            </p:cNvSpPr>
            <p:nvPr/>
          </p:nvSpPr>
          <p:spPr bwMode="auto">
            <a:xfrm>
              <a:off x="0" y="3312"/>
              <a:ext cx="288" cy="96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3078" name="Rectangle 6"/>
            <p:cNvSpPr>
              <a:spLocks noChangeArrowheads="1"/>
            </p:cNvSpPr>
            <p:nvPr/>
          </p:nvSpPr>
          <p:spPr bwMode="auto">
            <a:xfrm>
              <a:off x="0" y="3408"/>
              <a:ext cx="288" cy="912"/>
            </a:xfrm>
            <a:prstGeom prst="rect">
              <a:avLst/>
            </a:prstGeom>
            <a:solidFill>
              <a:srgbClr val="DDDDDD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3079" name="Rectangle 7"/>
            <p:cNvSpPr>
              <a:spLocks noChangeArrowheads="1"/>
            </p:cNvSpPr>
            <p:nvPr/>
          </p:nvSpPr>
          <p:spPr bwMode="auto">
            <a:xfrm>
              <a:off x="5520" y="0"/>
              <a:ext cx="240" cy="1248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3080" name="Rectangle 8"/>
            <p:cNvSpPr>
              <a:spLocks noChangeArrowheads="1"/>
            </p:cNvSpPr>
            <p:nvPr/>
          </p:nvSpPr>
          <p:spPr bwMode="auto">
            <a:xfrm>
              <a:off x="3600" y="0"/>
              <a:ext cx="1920" cy="192"/>
            </a:xfrm>
            <a:prstGeom prst="rect">
              <a:avLst/>
            </a:prstGeom>
            <a:solidFill>
              <a:srgbClr val="CAC9AA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3081" name="Rectangle 9"/>
            <p:cNvSpPr>
              <a:spLocks noChangeArrowheads="1"/>
            </p:cNvSpPr>
            <p:nvPr/>
          </p:nvSpPr>
          <p:spPr bwMode="auto">
            <a:xfrm>
              <a:off x="288" y="192"/>
              <a:ext cx="336" cy="480"/>
            </a:xfrm>
            <a:prstGeom prst="rect">
              <a:avLst/>
            </a:prstGeom>
            <a:solidFill>
              <a:schemeClr val="folHlink">
                <a:alpha val="50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3082" name="Rectangle 10"/>
            <p:cNvSpPr>
              <a:spLocks noChangeArrowheads="1"/>
            </p:cNvSpPr>
            <p:nvPr/>
          </p:nvSpPr>
          <p:spPr bwMode="auto">
            <a:xfrm>
              <a:off x="0" y="672"/>
              <a:ext cx="288" cy="2640"/>
            </a:xfrm>
            <a:prstGeom prst="rect">
              <a:avLst/>
            </a:prstGeom>
            <a:gradFill rotWithShape="0">
              <a:gsLst>
                <a:gs pos="0">
                  <a:srgbClr val="C1AE8F"/>
                </a:gs>
                <a:gs pos="100000">
                  <a:schemeClr val="bg1"/>
                </a:gs>
              </a:gsLst>
              <a:lin ang="54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3083" name="Rectangle 11"/>
            <p:cNvSpPr>
              <a:spLocks noChangeArrowheads="1"/>
            </p:cNvSpPr>
            <p:nvPr/>
          </p:nvSpPr>
          <p:spPr bwMode="auto">
            <a:xfrm>
              <a:off x="0" y="192"/>
              <a:ext cx="288" cy="48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3084" name="Rectangle 12"/>
            <p:cNvSpPr>
              <a:spLocks noChangeArrowheads="1"/>
            </p:cNvSpPr>
            <p:nvPr/>
          </p:nvSpPr>
          <p:spPr bwMode="auto">
            <a:xfrm>
              <a:off x="0" y="0"/>
              <a:ext cx="624" cy="192"/>
            </a:xfrm>
            <a:prstGeom prst="rect">
              <a:avLst/>
            </a:prstGeom>
            <a:solidFill>
              <a:srgbClr val="99CC00"/>
            </a:solidFill>
            <a:ln w="19050">
              <a:solidFill>
                <a:srgbClr val="808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3085" name="Rectangle 13"/>
            <p:cNvSpPr>
              <a:spLocks noChangeArrowheads="1"/>
            </p:cNvSpPr>
            <p:nvPr/>
          </p:nvSpPr>
          <p:spPr bwMode="auto">
            <a:xfrm>
              <a:off x="624" y="0"/>
              <a:ext cx="2976" cy="192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808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3086" name="Line 14"/>
            <p:cNvSpPr>
              <a:spLocks noChangeShapeType="1"/>
            </p:cNvSpPr>
            <p:nvPr/>
          </p:nvSpPr>
          <p:spPr bwMode="auto">
            <a:xfrm flipV="1">
              <a:off x="288" y="192"/>
              <a:ext cx="0" cy="4128"/>
            </a:xfrm>
            <a:prstGeom prst="line">
              <a:avLst/>
            </a:prstGeom>
            <a:noFill/>
            <a:ln w="7620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087" name="Line 15"/>
            <p:cNvSpPr>
              <a:spLocks noChangeShapeType="1"/>
            </p:cNvSpPr>
            <p:nvPr/>
          </p:nvSpPr>
          <p:spPr bwMode="auto">
            <a:xfrm>
              <a:off x="288" y="4224"/>
              <a:ext cx="5472" cy="0"/>
            </a:xfrm>
            <a:prstGeom prst="line">
              <a:avLst/>
            </a:prstGeom>
            <a:noFill/>
            <a:ln w="571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088" name="Line 16"/>
            <p:cNvSpPr>
              <a:spLocks noChangeShapeType="1"/>
            </p:cNvSpPr>
            <p:nvPr/>
          </p:nvSpPr>
          <p:spPr bwMode="auto">
            <a:xfrm flipV="1">
              <a:off x="5520" y="0"/>
              <a:ext cx="0" cy="4224"/>
            </a:xfrm>
            <a:prstGeom prst="line">
              <a:avLst/>
            </a:prstGeom>
            <a:noFill/>
            <a:ln w="571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089" name="Line 17"/>
            <p:cNvSpPr>
              <a:spLocks noChangeShapeType="1"/>
            </p:cNvSpPr>
            <p:nvPr/>
          </p:nvSpPr>
          <p:spPr bwMode="auto">
            <a:xfrm>
              <a:off x="0" y="192"/>
              <a:ext cx="5760" cy="0"/>
            </a:xfrm>
            <a:prstGeom prst="line">
              <a:avLst/>
            </a:prstGeom>
            <a:noFill/>
            <a:ln w="3810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090" name="Line 18"/>
            <p:cNvSpPr>
              <a:spLocks noChangeShapeType="1"/>
            </p:cNvSpPr>
            <p:nvPr/>
          </p:nvSpPr>
          <p:spPr bwMode="auto">
            <a:xfrm flipH="1">
              <a:off x="3600" y="288"/>
              <a:ext cx="2160" cy="0"/>
            </a:xfrm>
            <a:prstGeom prst="line">
              <a:avLst/>
            </a:prstGeom>
            <a:noFill/>
            <a:ln w="190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091" name="Line 19"/>
            <p:cNvSpPr>
              <a:spLocks noChangeShapeType="1"/>
            </p:cNvSpPr>
            <p:nvPr/>
          </p:nvSpPr>
          <p:spPr bwMode="auto">
            <a:xfrm flipV="1">
              <a:off x="3600" y="0"/>
              <a:ext cx="0" cy="288"/>
            </a:xfrm>
            <a:prstGeom prst="line">
              <a:avLst/>
            </a:prstGeom>
            <a:noFill/>
            <a:ln w="190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092" name="Line 20"/>
            <p:cNvSpPr>
              <a:spLocks noChangeShapeType="1"/>
            </p:cNvSpPr>
            <p:nvPr/>
          </p:nvSpPr>
          <p:spPr bwMode="auto">
            <a:xfrm>
              <a:off x="5520" y="1248"/>
              <a:ext cx="24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093" name="Line 21"/>
            <p:cNvSpPr>
              <a:spLocks noChangeShapeType="1"/>
            </p:cNvSpPr>
            <p:nvPr/>
          </p:nvSpPr>
          <p:spPr bwMode="auto">
            <a:xfrm>
              <a:off x="624" y="0"/>
              <a:ext cx="0" cy="672"/>
            </a:xfrm>
            <a:prstGeom prst="line">
              <a:avLst/>
            </a:prstGeom>
            <a:noFill/>
            <a:ln w="190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094" name="Line 22"/>
            <p:cNvSpPr>
              <a:spLocks noChangeShapeType="1"/>
            </p:cNvSpPr>
            <p:nvPr/>
          </p:nvSpPr>
          <p:spPr bwMode="auto">
            <a:xfrm flipH="1">
              <a:off x="0" y="672"/>
              <a:ext cx="624" cy="0"/>
            </a:xfrm>
            <a:prstGeom prst="line">
              <a:avLst/>
            </a:prstGeom>
            <a:noFill/>
            <a:ln w="28575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095" name="Line 23"/>
            <p:cNvSpPr>
              <a:spLocks noChangeShapeType="1"/>
            </p:cNvSpPr>
            <p:nvPr/>
          </p:nvSpPr>
          <p:spPr bwMode="auto">
            <a:xfrm flipV="1">
              <a:off x="1680" y="3936"/>
              <a:ext cx="0" cy="384"/>
            </a:xfrm>
            <a:prstGeom prst="line">
              <a:avLst/>
            </a:prstGeom>
            <a:noFill/>
            <a:ln w="190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096" name="Line 24"/>
            <p:cNvSpPr>
              <a:spLocks noChangeShapeType="1"/>
            </p:cNvSpPr>
            <p:nvPr/>
          </p:nvSpPr>
          <p:spPr bwMode="auto">
            <a:xfrm>
              <a:off x="1680" y="3936"/>
              <a:ext cx="4080" cy="0"/>
            </a:xfrm>
            <a:prstGeom prst="line">
              <a:avLst/>
            </a:prstGeom>
            <a:noFill/>
            <a:ln w="190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097" name="Line 25"/>
            <p:cNvSpPr>
              <a:spLocks noChangeShapeType="1"/>
            </p:cNvSpPr>
            <p:nvPr/>
          </p:nvSpPr>
          <p:spPr bwMode="auto">
            <a:xfrm flipH="1">
              <a:off x="0" y="3312"/>
              <a:ext cx="288" cy="0"/>
            </a:xfrm>
            <a:prstGeom prst="line">
              <a:avLst/>
            </a:prstGeom>
            <a:noFill/>
            <a:ln w="28575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098" name="Line 26"/>
            <p:cNvSpPr>
              <a:spLocks noChangeShapeType="1"/>
            </p:cNvSpPr>
            <p:nvPr/>
          </p:nvSpPr>
          <p:spPr bwMode="auto">
            <a:xfrm flipH="1">
              <a:off x="0" y="3408"/>
              <a:ext cx="288" cy="0"/>
            </a:xfrm>
            <a:prstGeom prst="line">
              <a:avLst/>
            </a:prstGeom>
            <a:noFill/>
            <a:ln w="28575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</p:grpSp>
      <p:sp>
        <p:nvSpPr>
          <p:cNvPr id="3099" name="Rectangle 27"/>
          <p:cNvSpPr>
            <a:spLocks noGrp="1" noChangeArrowheads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en-US" noProof="0" smtClean="0"/>
              <a:t>Click to edit Master title style</a:t>
            </a:r>
            <a:endParaRPr lang="en-GB" altLang="en-US" noProof="0" smtClean="0"/>
          </a:p>
        </p:txBody>
      </p:sp>
      <p:sp>
        <p:nvSpPr>
          <p:cNvPr id="3100" name="Rectangle 28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Font typeface="Century Gothic" pitchFamily="34" charset="0"/>
              <a:buNone/>
              <a:defRPr sz="2800"/>
            </a:lvl1pPr>
          </a:lstStyle>
          <a:p>
            <a:pPr lvl="0"/>
            <a:r>
              <a:rPr lang="en-US" altLang="en-US" noProof="0" smtClean="0"/>
              <a:t>Click to edit Master subtitle style</a:t>
            </a:r>
            <a:endParaRPr lang="en-GB" altLang="en-US" noProof="0" smtClean="0"/>
          </a:p>
        </p:txBody>
      </p:sp>
      <p:sp>
        <p:nvSpPr>
          <p:cNvPr id="3104" name="Rectangle 32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fld id="{F3AE3EAE-4331-4A0A-AFB2-6F7CFB61B82F}" type="datetime1">
              <a:rPr lang="en-GB" smtClean="0"/>
              <a:t>20/04/2020</a:t>
            </a:fld>
            <a:endParaRPr lang="en-GB"/>
          </a:p>
        </p:txBody>
      </p:sp>
      <p:sp>
        <p:nvSpPr>
          <p:cNvPr id="3105" name="Rectangle 33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understandyourbible.org</a:t>
            </a:r>
            <a:endParaRPr lang="en-GB"/>
          </a:p>
        </p:txBody>
      </p:sp>
      <p:sp>
        <p:nvSpPr>
          <p:cNvPr id="3106" name="Rectangle 34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4698207"/>
            <a:ext cx="2133600" cy="288131"/>
          </a:xfrm>
        </p:spPr>
        <p:txBody>
          <a:bodyPr/>
          <a:lstStyle>
            <a:lvl1pPr>
              <a:defRPr/>
            </a:lvl1pPr>
          </a:lstStyle>
          <a:p>
            <a:fld id="{63C520B5-213A-4CB4-BF22-D563061A5350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560CB75-5D38-4A2C-BB8F-5490F8447F5D}" type="datetime1">
              <a:rPr lang="en-GB" smtClean="0"/>
              <a:t>20/04/2020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understandyourbible.org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C520B5-213A-4CB4-BF22-D563061A53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67976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5D9490F-3E72-4D18-B232-FCFF23BA85C5}" type="datetime1">
              <a:rPr lang="en-GB" smtClean="0"/>
              <a:t>20/04/2020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understandyourbible.org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C520B5-213A-4CB4-BF22-D563061A53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232455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30F9D5F-D86B-4024-A2D8-C06013EEB54C}" type="datetime1">
              <a:rPr lang="en-GB" smtClean="0"/>
              <a:t>20/04/2020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understandyourbible.org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C520B5-213A-4CB4-BF22-D563061A53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309996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1E686C4-8C74-4C58-96BE-A623C96B0684}" type="datetime1">
              <a:rPr lang="en-GB" smtClean="0"/>
              <a:t>20/04/2020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understandyourbible.org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C520B5-213A-4CB4-BF22-D563061A53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770861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A46B90E-9489-42CA-BC83-A3C368875A4C}" type="datetime1">
              <a:rPr lang="en-GB" smtClean="0"/>
              <a:t>20/04/2020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understandyourbible.org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C520B5-213A-4CB4-BF22-D563061A53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222665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5ACEB83-0C13-4532-938C-47B0EB1550CE}" type="datetime1">
              <a:rPr lang="en-GB" smtClean="0"/>
              <a:t>20/04/2020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understandyourbible.org</a:t>
            </a:r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C520B5-213A-4CB4-BF22-D563061A53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99832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E09BCB5-6252-4573-AE97-8D57E600895D}" type="datetime1">
              <a:rPr lang="en-GB" smtClean="0"/>
              <a:t>20/04/2020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understandyourbible.org</a:t>
            </a: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C520B5-213A-4CB4-BF22-D563061A53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591191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4A93477-4BB0-4E1C-899A-7221FA24AB95}" type="datetime1">
              <a:rPr lang="en-GB" smtClean="0"/>
              <a:t>20/04/2020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understandyourbible.org</a:t>
            </a:r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C520B5-213A-4CB4-BF22-D563061A53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866832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649B69D-3A1C-4F08-A0CF-A39E9C290EB4}" type="datetime1">
              <a:rPr lang="en-GB" smtClean="0"/>
              <a:t>20/04/2020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understandyourbible.org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C520B5-213A-4CB4-BF22-D563061A53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858732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53D4787-FE8D-494C-A9BB-AD9B5E0CCE4D}" type="datetime1">
              <a:rPr lang="en-GB" smtClean="0"/>
              <a:t>20/04/2020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understandyourbible.org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C520B5-213A-4CB4-BF22-D563061A53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181062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FFFCC"/>
            </a:gs>
            <a:gs pos="10000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31" name="Group 7"/>
          <p:cNvGrpSpPr>
            <a:grpSpLocks/>
          </p:cNvGrpSpPr>
          <p:nvPr/>
        </p:nvGrpSpPr>
        <p:grpSpPr bwMode="auto">
          <a:xfrm>
            <a:off x="0" y="0"/>
            <a:ext cx="9144000" cy="5143500"/>
            <a:chOff x="0" y="0"/>
            <a:chExt cx="5760" cy="4320"/>
          </a:xfrm>
        </p:grpSpPr>
        <p:sp>
          <p:nvSpPr>
            <p:cNvPr id="1032" name="Rectangle 8"/>
            <p:cNvSpPr>
              <a:spLocks noChangeArrowheads="1"/>
            </p:cNvSpPr>
            <p:nvPr/>
          </p:nvSpPr>
          <p:spPr bwMode="auto">
            <a:xfrm>
              <a:off x="1968" y="4224"/>
              <a:ext cx="3792" cy="96"/>
            </a:xfrm>
            <a:prstGeom prst="rect">
              <a:avLst/>
            </a:prstGeom>
            <a:gradFill rotWithShape="0">
              <a:gsLst>
                <a:gs pos="0">
                  <a:srgbClr val="EBD7FF"/>
                </a:gs>
                <a:gs pos="100000">
                  <a:srgbClr val="0099FF"/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1033" name="Rectangle 9"/>
            <p:cNvSpPr>
              <a:spLocks noChangeArrowheads="1"/>
            </p:cNvSpPr>
            <p:nvPr/>
          </p:nvSpPr>
          <p:spPr bwMode="auto">
            <a:xfrm>
              <a:off x="5520" y="1248"/>
              <a:ext cx="240" cy="2688"/>
            </a:xfrm>
            <a:prstGeom prst="rect">
              <a:avLst/>
            </a:prstGeom>
            <a:gradFill rotWithShape="0">
              <a:gsLst>
                <a:gs pos="0">
                  <a:srgbClr val="C1E7CE"/>
                </a:gs>
                <a:gs pos="100000">
                  <a:srgbClr val="339966"/>
                </a:gs>
              </a:gsLst>
              <a:lin ang="54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1034" name="Rectangle 10"/>
            <p:cNvSpPr>
              <a:spLocks noChangeArrowheads="1"/>
            </p:cNvSpPr>
            <p:nvPr/>
          </p:nvSpPr>
          <p:spPr bwMode="auto">
            <a:xfrm>
              <a:off x="0" y="3312"/>
              <a:ext cx="288" cy="96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1035" name="Rectangle 11"/>
            <p:cNvSpPr>
              <a:spLocks noChangeArrowheads="1"/>
            </p:cNvSpPr>
            <p:nvPr/>
          </p:nvSpPr>
          <p:spPr bwMode="auto">
            <a:xfrm>
              <a:off x="0" y="3408"/>
              <a:ext cx="288" cy="912"/>
            </a:xfrm>
            <a:prstGeom prst="rect">
              <a:avLst/>
            </a:prstGeom>
            <a:solidFill>
              <a:srgbClr val="DDDDDD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1036" name="Rectangle 12"/>
            <p:cNvSpPr>
              <a:spLocks noChangeArrowheads="1"/>
            </p:cNvSpPr>
            <p:nvPr/>
          </p:nvSpPr>
          <p:spPr bwMode="auto">
            <a:xfrm>
              <a:off x="5520" y="0"/>
              <a:ext cx="240" cy="1248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1037" name="Rectangle 13"/>
            <p:cNvSpPr>
              <a:spLocks noChangeArrowheads="1"/>
            </p:cNvSpPr>
            <p:nvPr/>
          </p:nvSpPr>
          <p:spPr bwMode="auto">
            <a:xfrm>
              <a:off x="3600" y="0"/>
              <a:ext cx="1920" cy="192"/>
            </a:xfrm>
            <a:prstGeom prst="rect">
              <a:avLst/>
            </a:prstGeom>
            <a:solidFill>
              <a:srgbClr val="CAC9AA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1038" name="Rectangle 14"/>
            <p:cNvSpPr>
              <a:spLocks noChangeArrowheads="1"/>
            </p:cNvSpPr>
            <p:nvPr/>
          </p:nvSpPr>
          <p:spPr bwMode="auto">
            <a:xfrm>
              <a:off x="288" y="192"/>
              <a:ext cx="336" cy="480"/>
            </a:xfrm>
            <a:prstGeom prst="rect">
              <a:avLst/>
            </a:prstGeom>
            <a:solidFill>
              <a:schemeClr val="folHlink">
                <a:alpha val="50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1039" name="Rectangle 15"/>
            <p:cNvSpPr>
              <a:spLocks noChangeArrowheads="1"/>
            </p:cNvSpPr>
            <p:nvPr/>
          </p:nvSpPr>
          <p:spPr bwMode="auto">
            <a:xfrm>
              <a:off x="0" y="672"/>
              <a:ext cx="288" cy="2640"/>
            </a:xfrm>
            <a:prstGeom prst="rect">
              <a:avLst/>
            </a:prstGeom>
            <a:gradFill rotWithShape="0">
              <a:gsLst>
                <a:gs pos="0">
                  <a:srgbClr val="C1AE8F"/>
                </a:gs>
                <a:gs pos="100000">
                  <a:schemeClr val="bg1"/>
                </a:gs>
              </a:gsLst>
              <a:lin ang="54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1040" name="Rectangle 16"/>
            <p:cNvSpPr>
              <a:spLocks noChangeArrowheads="1"/>
            </p:cNvSpPr>
            <p:nvPr/>
          </p:nvSpPr>
          <p:spPr bwMode="auto">
            <a:xfrm>
              <a:off x="0" y="192"/>
              <a:ext cx="288" cy="48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1041" name="Rectangle 17"/>
            <p:cNvSpPr>
              <a:spLocks noChangeArrowheads="1"/>
            </p:cNvSpPr>
            <p:nvPr/>
          </p:nvSpPr>
          <p:spPr bwMode="auto">
            <a:xfrm>
              <a:off x="0" y="0"/>
              <a:ext cx="624" cy="192"/>
            </a:xfrm>
            <a:prstGeom prst="rect">
              <a:avLst/>
            </a:prstGeom>
            <a:solidFill>
              <a:srgbClr val="99CC00"/>
            </a:solidFill>
            <a:ln w="19050">
              <a:solidFill>
                <a:srgbClr val="808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1042" name="Rectangle 18"/>
            <p:cNvSpPr>
              <a:spLocks noChangeArrowheads="1"/>
            </p:cNvSpPr>
            <p:nvPr/>
          </p:nvSpPr>
          <p:spPr bwMode="auto">
            <a:xfrm>
              <a:off x="624" y="0"/>
              <a:ext cx="2976" cy="192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808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1043" name="Line 19"/>
            <p:cNvSpPr>
              <a:spLocks noChangeShapeType="1"/>
            </p:cNvSpPr>
            <p:nvPr/>
          </p:nvSpPr>
          <p:spPr bwMode="auto">
            <a:xfrm flipV="1">
              <a:off x="288" y="192"/>
              <a:ext cx="0" cy="4128"/>
            </a:xfrm>
            <a:prstGeom prst="line">
              <a:avLst/>
            </a:prstGeom>
            <a:noFill/>
            <a:ln w="7620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44" name="Line 20"/>
            <p:cNvSpPr>
              <a:spLocks noChangeShapeType="1"/>
            </p:cNvSpPr>
            <p:nvPr/>
          </p:nvSpPr>
          <p:spPr bwMode="auto">
            <a:xfrm>
              <a:off x="288" y="4224"/>
              <a:ext cx="5472" cy="0"/>
            </a:xfrm>
            <a:prstGeom prst="line">
              <a:avLst/>
            </a:prstGeom>
            <a:noFill/>
            <a:ln w="571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45" name="Line 21"/>
            <p:cNvSpPr>
              <a:spLocks noChangeShapeType="1"/>
            </p:cNvSpPr>
            <p:nvPr/>
          </p:nvSpPr>
          <p:spPr bwMode="auto">
            <a:xfrm flipV="1">
              <a:off x="5520" y="0"/>
              <a:ext cx="0" cy="4224"/>
            </a:xfrm>
            <a:prstGeom prst="line">
              <a:avLst/>
            </a:prstGeom>
            <a:noFill/>
            <a:ln w="571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46" name="Line 22"/>
            <p:cNvSpPr>
              <a:spLocks noChangeShapeType="1"/>
            </p:cNvSpPr>
            <p:nvPr/>
          </p:nvSpPr>
          <p:spPr bwMode="auto">
            <a:xfrm>
              <a:off x="0" y="192"/>
              <a:ext cx="5760" cy="0"/>
            </a:xfrm>
            <a:prstGeom prst="line">
              <a:avLst/>
            </a:prstGeom>
            <a:noFill/>
            <a:ln w="3810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47" name="Line 23"/>
            <p:cNvSpPr>
              <a:spLocks noChangeShapeType="1"/>
            </p:cNvSpPr>
            <p:nvPr/>
          </p:nvSpPr>
          <p:spPr bwMode="auto">
            <a:xfrm flipH="1">
              <a:off x="3600" y="288"/>
              <a:ext cx="2160" cy="0"/>
            </a:xfrm>
            <a:prstGeom prst="line">
              <a:avLst/>
            </a:prstGeom>
            <a:noFill/>
            <a:ln w="190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48" name="Line 24"/>
            <p:cNvSpPr>
              <a:spLocks noChangeShapeType="1"/>
            </p:cNvSpPr>
            <p:nvPr/>
          </p:nvSpPr>
          <p:spPr bwMode="auto">
            <a:xfrm flipV="1">
              <a:off x="3600" y="0"/>
              <a:ext cx="0" cy="288"/>
            </a:xfrm>
            <a:prstGeom prst="line">
              <a:avLst/>
            </a:prstGeom>
            <a:noFill/>
            <a:ln w="190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49" name="Line 25"/>
            <p:cNvSpPr>
              <a:spLocks noChangeShapeType="1"/>
            </p:cNvSpPr>
            <p:nvPr/>
          </p:nvSpPr>
          <p:spPr bwMode="auto">
            <a:xfrm>
              <a:off x="5520" y="1248"/>
              <a:ext cx="24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50" name="Line 26"/>
            <p:cNvSpPr>
              <a:spLocks noChangeShapeType="1"/>
            </p:cNvSpPr>
            <p:nvPr/>
          </p:nvSpPr>
          <p:spPr bwMode="auto">
            <a:xfrm>
              <a:off x="624" y="0"/>
              <a:ext cx="0" cy="672"/>
            </a:xfrm>
            <a:prstGeom prst="line">
              <a:avLst/>
            </a:prstGeom>
            <a:noFill/>
            <a:ln w="190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51" name="Line 27"/>
            <p:cNvSpPr>
              <a:spLocks noChangeShapeType="1"/>
            </p:cNvSpPr>
            <p:nvPr/>
          </p:nvSpPr>
          <p:spPr bwMode="auto">
            <a:xfrm flipH="1">
              <a:off x="0" y="672"/>
              <a:ext cx="624" cy="0"/>
            </a:xfrm>
            <a:prstGeom prst="line">
              <a:avLst/>
            </a:prstGeom>
            <a:noFill/>
            <a:ln w="28575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52" name="Line 28"/>
            <p:cNvSpPr>
              <a:spLocks noChangeShapeType="1"/>
            </p:cNvSpPr>
            <p:nvPr/>
          </p:nvSpPr>
          <p:spPr bwMode="auto">
            <a:xfrm flipV="1">
              <a:off x="1680" y="3936"/>
              <a:ext cx="0" cy="384"/>
            </a:xfrm>
            <a:prstGeom prst="line">
              <a:avLst/>
            </a:prstGeom>
            <a:noFill/>
            <a:ln w="190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53" name="Line 29"/>
            <p:cNvSpPr>
              <a:spLocks noChangeShapeType="1"/>
            </p:cNvSpPr>
            <p:nvPr/>
          </p:nvSpPr>
          <p:spPr bwMode="auto">
            <a:xfrm>
              <a:off x="1680" y="3936"/>
              <a:ext cx="4080" cy="0"/>
            </a:xfrm>
            <a:prstGeom prst="line">
              <a:avLst/>
            </a:prstGeom>
            <a:noFill/>
            <a:ln w="190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54" name="Line 30"/>
            <p:cNvSpPr>
              <a:spLocks noChangeShapeType="1"/>
            </p:cNvSpPr>
            <p:nvPr/>
          </p:nvSpPr>
          <p:spPr bwMode="auto">
            <a:xfrm flipH="1">
              <a:off x="0" y="3312"/>
              <a:ext cx="288" cy="0"/>
            </a:xfrm>
            <a:prstGeom prst="line">
              <a:avLst/>
            </a:prstGeom>
            <a:noFill/>
            <a:ln w="28575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55" name="Line 31"/>
            <p:cNvSpPr>
              <a:spLocks noChangeShapeType="1"/>
            </p:cNvSpPr>
            <p:nvPr/>
          </p:nvSpPr>
          <p:spPr bwMode="auto">
            <a:xfrm flipH="1">
              <a:off x="0" y="3408"/>
              <a:ext cx="288" cy="0"/>
            </a:xfrm>
            <a:prstGeom prst="line">
              <a:avLst/>
            </a:prstGeom>
            <a:noFill/>
            <a:ln w="28575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</p:grpSp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205979"/>
            <a:ext cx="7772400" cy="857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  <a:endParaRPr lang="en-GB" altLang="en-US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200151"/>
            <a:ext cx="8229600" cy="33944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  <a:endParaRPr lang="en-GB" altLang="en-US" smtClean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4698207"/>
            <a:ext cx="2133600" cy="2881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solidFill>
                  <a:schemeClr val="bg2"/>
                </a:solidFill>
              </a:defRPr>
            </a:lvl1pPr>
          </a:lstStyle>
          <a:p>
            <a:fld id="{6A627E77-7189-4C90-BB96-82DA6C4A0A12}" type="datetime1">
              <a:rPr lang="en-GB" smtClean="0"/>
              <a:t>20/04/2020</a:t>
            </a:fld>
            <a:endParaRPr lang="en-GB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4698207"/>
            <a:ext cx="2895600" cy="2881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solidFill>
                  <a:schemeClr val="bg2"/>
                </a:solidFill>
              </a:defRPr>
            </a:lvl1pPr>
          </a:lstStyle>
          <a:p>
            <a:r>
              <a:rPr lang="en-GB" smtClean="0"/>
              <a:t>understandyourbible.org</a:t>
            </a:r>
            <a:endParaRPr lang="en-GB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4700588"/>
            <a:ext cx="2133600" cy="2881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>
                <a:solidFill>
                  <a:schemeClr val="bg2"/>
                </a:solidFill>
              </a:defRPr>
            </a:lvl1pPr>
          </a:lstStyle>
          <a:p>
            <a:fld id="{63C520B5-213A-4CB4-BF22-D563061A5350}" type="slidenum">
              <a:rPr lang="en-GB" smtClean="0"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bg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bg2"/>
          </a:solidFill>
          <a:latin typeface="Century Gothic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bg2"/>
          </a:solidFill>
          <a:latin typeface="Century Gothic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bg2"/>
          </a:solidFill>
          <a:latin typeface="Century Gothic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bg2"/>
          </a:solidFill>
          <a:latin typeface="Century Gothic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bg2"/>
          </a:solidFill>
          <a:latin typeface="Century Gothic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bg2"/>
          </a:solidFill>
          <a:latin typeface="Century Gothic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bg2"/>
          </a:solidFill>
          <a:latin typeface="Century Gothic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bg2"/>
          </a:solidFill>
          <a:latin typeface="Century Gothic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Century Gothic" pitchFamily="34" charset="0"/>
        <a:buChar char="□"/>
        <a:defRPr sz="3200">
          <a:solidFill>
            <a:schemeClr val="bg2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Century Gothic" pitchFamily="34" charset="0"/>
        <a:buChar char="□"/>
        <a:defRPr sz="2800">
          <a:solidFill>
            <a:schemeClr val="bg2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Century Gothic" pitchFamily="34" charset="0"/>
        <a:buChar char="□"/>
        <a:defRPr sz="2400">
          <a:solidFill>
            <a:schemeClr val="bg2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Century Gothic" pitchFamily="34" charset="0"/>
        <a:buChar char="□"/>
        <a:defRPr sz="2000">
          <a:solidFill>
            <a:schemeClr val="bg2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Century Gothic" pitchFamily="34" charset="0"/>
        <a:buChar char="□"/>
        <a:defRPr sz="2000">
          <a:solidFill>
            <a:schemeClr val="bg2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Century Gothic" pitchFamily="34" charset="0"/>
        <a:buChar char="□"/>
        <a:defRPr sz="2000">
          <a:solidFill>
            <a:schemeClr val="bg2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Century Gothic" pitchFamily="34" charset="0"/>
        <a:buChar char="□"/>
        <a:defRPr sz="2000">
          <a:solidFill>
            <a:schemeClr val="bg2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Century Gothic" pitchFamily="34" charset="0"/>
        <a:buChar char="□"/>
        <a:defRPr sz="2000">
          <a:solidFill>
            <a:schemeClr val="bg2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Century Gothic" pitchFamily="34" charset="0"/>
        <a:buChar char="□"/>
        <a:defRPr sz="2000">
          <a:solidFill>
            <a:schemeClr val="bg2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9969" y="4162411"/>
            <a:ext cx="925481" cy="84686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9106" y="293929"/>
            <a:ext cx="692040" cy="542657"/>
          </a:xfrm>
          <a:prstGeom prst="rect">
            <a:avLst/>
          </a:prstGeom>
        </p:spPr>
      </p:pic>
      <p:sp>
        <p:nvSpPr>
          <p:cNvPr id="6" name="Title 1"/>
          <p:cNvSpPr txBox="1">
            <a:spLocks/>
          </p:cNvSpPr>
          <p:nvPr/>
        </p:nvSpPr>
        <p:spPr bwMode="auto">
          <a:xfrm>
            <a:off x="1686305" y="100111"/>
            <a:ext cx="5544616" cy="1008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800" b="1" kern="0" dirty="0" smtClean="0">
                <a:solidFill>
                  <a:schemeClr val="tx1"/>
                </a:solidFill>
                <a:latin typeface="Chalkboard"/>
              </a:rPr>
              <a:t>Understand your Bible</a:t>
            </a:r>
            <a:endParaRPr lang="en-GB" sz="2800" b="1" kern="0" dirty="0">
              <a:solidFill>
                <a:schemeClr val="tx1"/>
              </a:solidFill>
              <a:latin typeface="Chalkboard"/>
            </a:endParaRPr>
          </a:p>
        </p:txBody>
      </p:sp>
      <p:sp>
        <p:nvSpPr>
          <p:cNvPr id="12" name="Subtitle 2"/>
          <p:cNvSpPr txBox="1">
            <a:spLocks/>
          </p:cNvSpPr>
          <p:nvPr/>
        </p:nvSpPr>
        <p:spPr bwMode="auto">
          <a:xfrm>
            <a:off x="1425450" y="1995686"/>
            <a:ext cx="6400800" cy="9216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None/>
              <a:defRPr sz="28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800">
                <a:solidFill>
                  <a:schemeClr val="bg2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400">
                <a:solidFill>
                  <a:schemeClr val="bg2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r>
              <a:rPr kumimoji="0" lang="en-GB" sz="4000" b="1" i="0" u="none" strike="noStrike" kern="0" cap="none" spc="0" normalizeH="0" baseline="0" noProof="0" dirty="0" smtClean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Chalkboard"/>
                <a:ea typeface="+mn-ea"/>
                <a:cs typeface="+mn-cs"/>
              </a:rPr>
              <a:t>Welcome</a:t>
            </a:r>
            <a:endParaRPr kumimoji="0" lang="en-GB" sz="4000" b="1" i="0" u="none" strike="noStrike" kern="0" cap="none" spc="0" normalizeH="0" baseline="0" noProof="0" dirty="0" smtClean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entury Gothic"/>
              <a:ea typeface="+mn-ea"/>
              <a:cs typeface="+mn-cs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endParaRPr kumimoji="0" lang="en-GB" sz="1800" b="1" i="0" u="none" strike="noStrike" kern="0" cap="none" spc="0" normalizeH="0" baseline="0" noProof="0" dirty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andara" panose="020E0502030303020204" pitchFamily="34" charset="0"/>
              <a:ea typeface="+mn-ea"/>
              <a:cs typeface="+mn-cs"/>
            </a:endParaRPr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 sz="1200" dirty="0" smtClean="0">
                <a:solidFill>
                  <a:schemeClr val="tx1"/>
                </a:solidFill>
                <a:latin typeface="Chalkboard"/>
              </a:rPr>
              <a:t>understandyourbible.org</a:t>
            </a:r>
            <a:endParaRPr lang="en-GB" sz="1200" dirty="0">
              <a:solidFill>
                <a:schemeClr val="tx1"/>
              </a:solidFill>
              <a:latin typeface="Chalkboard"/>
            </a:endParaRP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3C520B5-213A-4CB4-BF22-D563061A5350}" type="slidenum">
              <a:rPr lang="en-GB" sz="1200" smtClean="0">
                <a:solidFill>
                  <a:schemeClr val="tx1"/>
                </a:solidFill>
                <a:latin typeface="Chalkboard"/>
              </a:rPr>
              <a:t>1</a:t>
            </a:fld>
            <a:endParaRPr lang="en-GB" sz="1200" dirty="0">
              <a:solidFill>
                <a:schemeClr val="tx1"/>
              </a:solidFill>
              <a:latin typeface="Chalkboard"/>
            </a:endParaRPr>
          </a:p>
        </p:txBody>
      </p:sp>
      <p:sp>
        <p:nvSpPr>
          <p:cNvPr id="10" name="Title 1"/>
          <p:cNvSpPr txBox="1">
            <a:spLocks/>
          </p:cNvSpPr>
          <p:nvPr/>
        </p:nvSpPr>
        <p:spPr bwMode="auto">
          <a:xfrm>
            <a:off x="5004048" y="801584"/>
            <a:ext cx="3672408" cy="6132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000" b="1" kern="0" dirty="0" smtClean="0">
                <a:solidFill>
                  <a:srgbClr val="000000"/>
                </a:solidFill>
                <a:latin typeface="Chalkboard"/>
              </a:rPr>
              <a:t>Session 18 Mark 12</a:t>
            </a:r>
            <a:endParaRPr lang="en-GB" sz="2000" b="1" kern="0" dirty="0">
              <a:solidFill>
                <a:srgbClr val="000000"/>
              </a:solidFill>
              <a:latin typeface="Chalkboard"/>
            </a:endParaRPr>
          </a:p>
        </p:txBody>
      </p:sp>
    </p:spTree>
    <p:extLst>
      <p:ext uri="{BB962C8B-B14F-4D97-AF65-F5344CB8AC3E}">
        <p14:creationId xmlns:p14="http://schemas.microsoft.com/office/powerpoint/2010/main" val="41561818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9969" y="4162411"/>
            <a:ext cx="925481" cy="84686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9106" y="293929"/>
            <a:ext cx="692040" cy="542657"/>
          </a:xfrm>
          <a:prstGeom prst="rect">
            <a:avLst/>
          </a:prstGeom>
        </p:spPr>
      </p:pic>
      <p:sp>
        <p:nvSpPr>
          <p:cNvPr id="6" name="Title 1"/>
          <p:cNvSpPr txBox="1">
            <a:spLocks/>
          </p:cNvSpPr>
          <p:nvPr/>
        </p:nvSpPr>
        <p:spPr bwMode="auto">
          <a:xfrm>
            <a:off x="1686305" y="100111"/>
            <a:ext cx="5544616" cy="1008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800" b="1" kern="0" dirty="0">
                <a:solidFill>
                  <a:srgbClr val="000000"/>
                </a:solidFill>
                <a:latin typeface="Chalkboard"/>
              </a:rPr>
              <a:t>Understand your Bible</a:t>
            </a:r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 sz="1200" dirty="0">
                <a:solidFill>
                  <a:srgbClr val="000000"/>
                </a:solidFill>
                <a:latin typeface="Chalkboard"/>
              </a:rPr>
              <a:t>understandyourbible.org</a:t>
            </a: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3C520B5-213A-4CB4-BF22-D563061A5350}" type="slidenum">
              <a:rPr lang="en-GB" sz="1200">
                <a:solidFill>
                  <a:srgbClr val="000000"/>
                </a:solidFill>
                <a:latin typeface="Chalkboard"/>
              </a:rPr>
              <a:pPr/>
              <a:t>2</a:t>
            </a:fld>
            <a:endParaRPr lang="en-GB" sz="1200" dirty="0">
              <a:solidFill>
                <a:srgbClr val="000000"/>
              </a:solidFill>
              <a:latin typeface="Chalkboard"/>
            </a:endParaRPr>
          </a:p>
        </p:txBody>
      </p:sp>
      <p:sp>
        <p:nvSpPr>
          <p:cNvPr id="11" name="Title 1"/>
          <p:cNvSpPr txBox="1">
            <a:spLocks/>
          </p:cNvSpPr>
          <p:nvPr/>
        </p:nvSpPr>
        <p:spPr bwMode="auto">
          <a:xfrm>
            <a:off x="5004048" y="801584"/>
            <a:ext cx="3672408" cy="6132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000" b="1" kern="0" dirty="0" smtClean="0">
                <a:solidFill>
                  <a:srgbClr val="000000"/>
                </a:solidFill>
                <a:latin typeface="Chalkboard"/>
              </a:rPr>
              <a:t>Session 18 Mark 12</a:t>
            </a:r>
            <a:endParaRPr lang="en-GB" sz="2000" b="1" kern="0" dirty="0">
              <a:solidFill>
                <a:srgbClr val="000000"/>
              </a:solidFill>
              <a:latin typeface="Chalkboard"/>
            </a:endParaRPr>
          </a:p>
        </p:txBody>
      </p:sp>
      <p:sp>
        <p:nvSpPr>
          <p:cNvPr id="12" name="Subtitle 2"/>
          <p:cNvSpPr txBox="1">
            <a:spLocks/>
          </p:cNvSpPr>
          <p:nvPr/>
        </p:nvSpPr>
        <p:spPr bwMode="auto">
          <a:xfrm>
            <a:off x="1425450" y="1497687"/>
            <a:ext cx="6400800" cy="31099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None/>
              <a:defRPr sz="28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800">
                <a:solidFill>
                  <a:schemeClr val="bg2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400">
                <a:solidFill>
                  <a:schemeClr val="bg2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9pPr>
          </a:lstStyle>
          <a:p>
            <a:pPr algn="l">
              <a:lnSpc>
                <a:spcPts val="2600"/>
              </a:lnSpc>
              <a:buClr>
                <a:srgbClr val="000000"/>
              </a:buClr>
            </a:pPr>
            <a:r>
              <a:rPr lang="en-GB" sz="1600" b="1" dirty="0" smtClean="0">
                <a:solidFill>
                  <a:schemeClr val="tx1"/>
                </a:solidFill>
                <a:latin typeface="Chalkboard"/>
              </a:rPr>
              <a:t>What we will see in this chapter:</a:t>
            </a:r>
          </a:p>
          <a:p>
            <a:pPr marL="285750" indent="-285750" algn="l">
              <a:lnSpc>
                <a:spcPts val="2600"/>
              </a:lnSpc>
              <a:spcBef>
                <a:spcPts val="600"/>
              </a:spcBef>
              <a:spcAft>
                <a:spcPts val="600"/>
              </a:spcAft>
              <a:buClr>
                <a:srgbClr val="000000"/>
              </a:buClr>
              <a:buFont typeface="Arial" panose="020B0604020202020204" pitchFamily="34" charset="0"/>
              <a:buChar char="•"/>
            </a:pPr>
            <a:r>
              <a:rPr lang="en-GB" sz="1600" dirty="0" smtClean="0">
                <a:solidFill>
                  <a:schemeClr val="tx1"/>
                </a:solidFill>
                <a:latin typeface="Chalkboard"/>
              </a:rPr>
              <a:t>The </a:t>
            </a:r>
            <a:r>
              <a:rPr lang="en-GB" sz="1600" dirty="0">
                <a:solidFill>
                  <a:schemeClr val="tx1"/>
                </a:solidFill>
                <a:latin typeface="Chalkboard"/>
              </a:rPr>
              <a:t>religious leaders’ reaction to a parable Jesus told</a:t>
            </a:r>
          </a:p>
          <a:p>
            <a:pPr marL="285750" indent="-285750" algn="l">
              <a:lnSpc>
                <a:spcPts val="2600"/>
              </a:lnSpc>
              <a:spcBef>
                <a:spcPts val="600"/>
              </a:spcBef>
              <a:spcAft>
                <a:spcPts val="600"/>
              </a:spcAft>
              <a:buClr>
                <a:srgbClr val="000000"/>
              </a:buClr>
              <a:buFont typeface="Arial" panose="020B0604020202020204" pitchFamily="34" charset="0"/>
              <a:buChar char="•"/>
            </a:pPr>
            <a:r>
              <a:rPr lang="en-GB" sz="1600" dirty="0" smtClean="0">
                <a:solidFill>
                  <a:schemeClr val="tx1"/>
                </a:solidFill>
                <a:latin typeface="Chalkboard"/>
              </a:rPr>
              <a:t>The </a:t>
            </a:r>
            <a:r>
              <a:rPr lang="en-GB" sz="1600" dirty="0">
                <a:solidFill>
                  <a:schemeClr val="tx1"/>
                </a:solidFill>
                <a:latin typeface="Chalkboard"/>
              </a:rPr>
              <a:t>lessons from difficult questions Jesus was asked</a:t>
            </a:r>
          </a:p>
          <a:p>
            <a:pPr marL="285750" indent="-285750" algn="l">
              <a:lnSpc>
                <a:spcPts val="2600"/>
              </a:lnSpc>
              <a:spcBef>
                <a:spcPts val="600"/>
              </a:spcBef>
              <a:spcAft>
                <a:spcPts val="600"/>
              </a:spcAft>
              <a:buClr>
                <a:srgbClr val="000000"/>
              </a:buClr>
              <a:buFont typeface="Arial" panose="020B0604020202020204" pitchFamily="34" charset="0"/>
              <a:buChar char="•"/>
            </a:pPr>
            <a:r>
              <a:rPr lang="en-GB" sz="1600" dirty="0" smtClean="0">
                <a:solidFill>
                  <a:schemeClr val="tx1"/>
                </a:solidFill>
                <a:latin typeface="Chalkboard"/>
              </a:rPr>
              <a:t>The </a:t>
            </a:r>
            <a:r>
              <a:rPr lang="en-GB" sz="1600" dirty="0">
                <a:solidFill>
                  <a:schemeClr val="tx1"/>
                </a:solidFill>
                <a:latin typeface="Chalkboard"/>
              </a:rPr>
              <a:t>most important commandments</a:t>
            </a:r>
          </a:p>
          <a:p>
            <a:pPr marL="285750" indent="-285750" algn="l">
              <a:lnSpc>
                <a:spcPts val="2600"/>
              </a:lnSpc>
              <a:spcBef>
                <a:spcPts val="600"/>
              </a:spcBef>
              <a:spcAft>
                <a:spcPts val="600"/>
              </a:spcAft>
              <a:buClr>
                <a:srgbClr val="000000"/>
              </a:buClr>
              <a:buFont typeface="Arial" panose="020B0604020202020204" pitchFamily="34" charset="0"/>
              <a:buChar char="•"/>
            </a:pPr>
            <a:r>
              <a:rPr lang="en-GB" sz="1600" dirty="0" smtClean="0">
                <a:solidFill>
                  <a:schemeClr val="tx1"/>
                </a:solidFill>
                <a:latin typeface="Chalkboard"/>
              </a:rPr>
              <a:t>What </a:t>
            </a:r>
            <a:r>
              <a:rPr lang="en-GB" sz="1600" dirty="0">
                <a:solidFill>
                  <a:schemeClr val="tx1"/>
                </a:solidFill>
                <a:latin typeface="Chalkboard"/>
              </a:rPr>
              <a:t>Jesus taught about giving</a:t>
            </a:r>
          </a:p>
        </p:txBody>
      </p:sp>
    </p:spTree>
    <p:extLst>
      <p:ext uri="{BB962C8B-B14F-4D97-AF65-F5344CB8AC3E}">
        <p14:creationId xmlns:p14="http://schemas.microsoft.com/office/powerpoint/2010/main" val="10642649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9969" y="4162411"/>
            <a:ext cx="925481" cy="84686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9106" y="293929"/>
            <a:ext cx="692040" cy="542657"/>
          </a:xfrm>
          <a:prstGeom prst="rect">
            <a:avLst/>
          </a:prstGeom>
        </p:spPr>
      </p:pic>
      <p:sp>
        <p:nvSpPr>
          <p:cNvPr id="6" name="Title 1"/>
          <p:cNvSpPr txBox="1">
            <a:spLocks/>
          </p:cNvSpPr>
          <p:nvPr/>
        </p:nvSpPr>
        <p:spPr bwMode="auto">
          <a:xfrm>
            <a:off x="1686305" y="100111"/>
            <a:ext cx="5544616" cy="1008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800" b="1" kern="0" dirty="0">
                <a:solidFill>
                  <a:srgbClr val="000000"/>
                </a:solidFill>
                <a:latin typeface="Chalkboard"/>
              </a:rPr>
              <a:t>Understand your Bible</a:t>
            </a:r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 sz="1200" dirty="0">
                <a:solidFill>
                  <a:srgbClr val="000000"/>
                </a:solidFill>
                <a:latin typeface="Chalkboard"/>
              </a:rPr>
              <a:t>understandyourbible.org</a:t>
            </a: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3C520B5-213A-4CB4-BF22-D563061A5350}" type="slidenum">
              <a:rPr lang="en-GB" sz="1200">
                <a:solidFill>
                  <a:srgbClr val="000000"/>
                </a:solidFill>
                <a:latin typeface="Chalkboard"/>
              </a:rPr>
              <a:pPr/>
              <a:t>3</a:t>
            </a:fld>
            <a:endParaRPr lang="en-GB" sz="1200" dirty="0">
              <a:solidFill>
                <a:srgbClr val="000000"/>
              </a:solidFill>
              <a:latin typeface="Chalkboard"/>
            </a:endParaRPr>
          </a:p>
        </p:txBody>
      </p:sp>
      <p:sp>
        <p:nvSpPr>
          <p:cNvPr id="8" name="Subtitle 2"/>
          <p:cNvSpPr txBox="1">
            <a:spLocks/>
          </p:cNvSpPr>
          <p:nvPr/>
        </p:nvSpPr>
        <p:spPr bwMode="auto">
          <a:xfrm>
            <a:off x="1043608" y="1820314"/>
            <a:ext cx="7056784" cy="9216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None/>
              <a:defRPr sz="28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800">
                <a:solidFill>
                  <a:schemeClr val="bg2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400">
                <a:solidFill>
                  <a:schemeClr val="bg2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r>
              <a:rPr kumimoji="0" lang="en-GB" sz="3600" b="1" i="0" u="none" strike="noStrike" kern="0" cap="none" spc="0" normalizeH="0" baseline="0" noProof="0" dirty="0" smtClean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Chalkboard"/>
                <a:ea typeface="+mn-ea"/>
                <a:cs typeface="+mn-cs"/>
              </a:rPr>
              <a:t>1. Let us read Mark 12</a:t>
            </a:r>
            <a:endParaRPr kumimoji="0" lang="en-GB" sz="3600" b="1" i="0" u="none" strike="noStrike" kern="0" cap="none" spc="0" normalizeH="0" baseline="0" noProof="0" dirty="0" smtClean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entury Gothic"/>
              <a:ea typeface="+mn-ea"/>
              <a:cs typeface="+mn-cs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endParaRPr kumimoji="0" lang="en-GB" sz="1800" b="1" i="0" u="none" strike="noStrike" kern="0" cap="none" spc="0" normalizeH="0" baseline="0" noProof="0" dirty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andara" panose="020E0502030303020204" pitchFamily="34" charset="0"/>
              <a:ea typeface="+mn-ea"/>
              <a:cs typeface="+mn-cs"/>
            </a:endParaRPr>
          </a:p>
        </p:txBody>
      </p:sp>
      <p:sp>
        <p:nvSpPr>
          <p:cNvPr id="10" name="Title 1"/>
          <p:cNvSpPr txBox="1">
            <a:spLocks/>
          </p:cNvSpPr>
          <p:nvPr/>
        </p:nvSpPr>
        <p:spPr bwMode="auto">
          <a:xfrm>
            <a:off x="5004048" y="801584"/>
            <a:ext cx="3672408" cy="6132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000" b="1" kern="0" dirty="0" smtClean="0">
                <a:solidFill>
                  <a:srgbClr val="000000"/>
                </a:solidFill>
                <a:latin typeface="Chalkboard"/>
              </a:rPr>
              <a:t>Session 18 Mark 12</a:t>
            </a:r>
            <a:endParaRPr lang="en-GB" sz="2000" b="1" kern="0" dirty="0">
              <a:solidFill>
                <a:srgbClr val="000000"/>
              </a:solidFill>
              <a:latin typeface="Chalkboard"/>
            </a:endParaRPr>
          </a:p>
        </p:txBody>
      </p:sp>
    </p:spTree>
    <p:extLst>
      <p:ext uri="{BB962C8B-B14F-4D97-AF65-F5344CB8AC3E}">
        <p14:creationId xmlns:p14="http://schemas.microsoft.com/office/powerpoint/2010/main" val="1628282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9969" y="4162411"/>
            <a:ext cx="925481" cy="84686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9106" y="293929"/>
            <a:ext cx="692040" cy="542657"/>
          </a:xfrm>
          <a:prstGeom prst="rect">
            <a:avLst/>
          </a:prstGeom>
        </p:spPr>
      </p:pic>
      <p:sp>
        <p:nvSpPr>
          <p:cNvPr id="6" name="Title 1"/>
          <p:cNvSpPr txBox="1">
            <a:spLocks/>
          </p:cNvSpPr>
          <p:nvPr/>
        </p:nvSpPr>
        <p:spPr bwMode="auto">
          <a:xfrm>
            <a:off x="1659327" y="101277"/>
            <a:ext cx="5544616" cy="1008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800" b="1" kern="0" dirty="0">
                <a:solidFill>
                  <a:srgbClr val="000000"/>
                </a:solidFill>
                <a:latin typeface="Chalkboard"/>
              </a:rPr>
              <a:t>Understand your Bible</a:t>
            </a:r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 sz="1200" dirty="0">
                <a:solidFill>
                  <a:srgbClr val="000000"/>
                </a:solidFill>
                <a:latin typeface="Chalkboard"/>
              </a:rPr>
              <a:t>understandyourbible.org</a:t>
            </a: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3C520B5-213A-4CB4-BF22-D563061A5350}" type="slidenum">
              <a:rPr lang="en-GB" sz="1200">
                <a:solidFill>
                  <a:srgbClr val="000000"/>
                </a:solidFill>
                <a:latin typeface="Chalkboard"/>
              </a:rPr>
              <a:pPr/>
              <a:t>4</a:t>
            </a:fld>
            <a:endParaRPr lang="en-GB" sz="1200" dirty="0">
              <a:solidFill>
                <a:srgbClr val="000000"/>
              </a:solidFill>
              <a:latin typeface="Chalkboard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7729" y="974003"/>
            <a:ext cx="470007" cy="470007"/>
          </a:xfrm>
          <a:prstGeom prst="rect">
            <a:avLst/>
          </a:prstGeom>
        </p:spPr>
      </p:pic>
      <p:sp>
        <p:nvSpPr>
          <p:cNvPr id="9" name="Subtitle 2"/>
          <p:cNvSpPr txBox="1">
            <a:spLocks/>
          </p:cNvSpPr>
          <p:nvPr/>
        </p:nvSpPr>
        <p:spPr bwMode="auto">
          <a:xfrm>
            <a:off x="1331640" y="1032976"/>
            <a:ext cx="1656184" cy="4110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None/>
              <a:defRPr sz="28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800">
                <a:solidFill>
                  <a:schemeClr val="bg2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400">
                <a:solidFill>
                  <a:schemeClr val="bg2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r>
              <a:rPr kumimoji="0" lang="en-GB" sz="1800" b="1" i="0" u="none" strike="noStrike" kern="0" cap="none" spc="0" normalizeH="0" baseline="0" noProof="0" dirty="0" smtClean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Chalkboard"/>
                <a:ea typeface="+mn-ea"/>
                <a:cs typeface="+mn-cs"/>
              </a:rPr>
              <a:t>2. Questions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endParaRPr kumimoji="0" lang="en-GB" sz="1800" b="0" i="1" u="none" strike="noStrike" kern="0" cap="none" spc="0" normalizeH="0" baseline="0" noProof="0" dirty="0" smtClean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entury Gothic"/>
              <a:ea typeface="+mn-ea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endParaRPr kumimoji="0" lang="en-GB" sz="1800" b="1" i="0" u="none" strike="noStrike" kern="0" cap="none" spc="0" normalizeH="0" baseline="0" noProof="0" dirty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andara" panose="020E0502030303020204" pitchFamily="34" charset="0"/>
              <a:ea typeface="+mn-ea"/>
              <a:cs typeface="+mn-cs"/>
            </a:endParaRPr>
          </a:p>
        </p:txBody>
      </p:sp>
      <p:sp>
        <p:nvSpPr>
          <p:cNvPr id="16" name="Title 1"/>
          <p:cNvSpPr txBox="1">
            <a:spLocks/>
          </p:cNvSpPr>
          <p:nvPr/>
        </p:nvSpPr>
        <p:spPr bwMode="auto">
          <a:xfrm>
            <a:off x="5004048" y="801584"/>
            <a:ext cx="3672408" cy="6132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000" b="1" kern="0" dirty="0" smtClean="0">
                <a:solidFill>
                  <a:srgbClr val="000000"/>
                </a:solidFill>
                <a:latin typeface="Chalkboard"/>
              </a:rPr>
              <a:t>Session 18 Mark 12</a:t>
            </a:r>
            <a:endParaRPr lang="en-GB" sz="2000" b="1" kern="0" dirty="0">
              <a:solidFill>
                <a:srgbClr val="000000"/>
              </a:solidFill>
              <a:latin typeface="Chalkboard"/>
            </a:endParaRPr>
          </a:p>
        </p:txBody>
      </p:sp>
      <p:sp>
        <p:nvSpPr>
          <p:cNvPr id="17" name="Subtitle 2"/>
          <p:cNvSpPr txBox="1">
            <a:spLocks/>
          </p:cNvSpPr>
          <p:nvPr/>
        </p:nvSpPr>
        <p:spPr bwMode="auto">
          <a:xfrm>
            <a:off x="1425450" y="1347614"/>
            <a:ext cx="7231767" cy="30340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None/>
              <a:defRPr sz="28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800">
                <a:solidFill>
                  <a:schemeClr val="bg2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400">
                <a:solidFill>
                  <a:schemeClr val="bg2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9pPr>
          </a:lstStyle>
          <a:p>
            <a:pPr algn="l">
              <a:lnSpc>
                <a:spcPts val="2500"/>
              </a:lnSpc>
              <a:spcBef>
                <a:spcPts val="0"/>
              </a:spcBef>
            </a:pPr>
            <a:r>
              <a:rPr lang="en-GB" sz="1600" b="1" kern="0" dirty="0" smtClean="0">
                <a:solidFill>
                  <a:schemeClr val="tx1"/>
                </a:solidFill>
                <a:latin typeface="Chalkboard"/>
              </a:rPr>
              <a:t>v 1 to 8. What did the farmers of the vineyard do when the owner wanted his share of the fruit?</a:t>
            </a:r>
          </a:p>
          <a:p>
            <a:pPr algn="l">
              <a:lnSpc>
                <a:spcPts val="2500"/>
              </a:lnSpc>
              <a:spcBef>
                <a:spcPts val="0"/>
              </a:spcBef>
            </a:pPr>
            <a:r>
              <a:rPr lang="en-GB" sz="1600" kern="0" dirty="0" smtClean="0">
                <a:solidFill>
                  <a:schemeClr val="tx1"/>
                </a:solidFill>
                <a:latin typeface="Chalkboard"/>
              </a:rPr>
              <a:t>They violently abused the messengers sent by the owner and finally killed his son so that they could inherit the vineyard.</a:t>
            </a:r>
          </a:p>
          <a:p>
            <a:pPr algn="l">
              <a:lnSpc>
                <a:spcPts val="2500"/>
              </a:lnSpc>
              <a:spcBef>
                <a:spcPts val="0"/>
              </a:spcBef>
            </a:pPr>
            <a:r>
              <a:rPr lang="en-GB" sz="1600" b="1" kern="0" dirty="0" smtClean="0">
                <a:solidFill>
                  <a:schemeClr val="tx1"/>
                </a:solidFill>
                <a:latin typeface="Chalkboard"/>
              </a:rPr>
              <a:t>v 9 to 11. What did Jesus say the owner’s response would be?</a:t>
            </a:r>
          </a:p>
          <a:p>
            <a:pPr algn="l">
              <a:lnSpc>
                <a:spcPts val="2500"/>
              </a:lnSpc>
              <a:spcBef>
                <a:spcPts val="0"/>
              </a:spcBef>
            </a:pPr>
            <a:r>
              <a:rPr lang="en-GB" sz="1600" kern="0" dirty="0" smtClean="0">
                <a:solidFill>
                  <a:schemeClr val="tx1"/>
                </a:solidFill>
                <a:latin typeface="Chalkboard"/>
              </a:rPr>
              <a:t>He will destroy the farmers and give the vineyard to others </a:t>
            </a:r>
          </a:p>
          <a:p>
            <a:pPr algn="l">
              <a:lnSpc>
                <a:spcPts val="2500"/>
              </a:lnSpc>
              <a:spcBef>
                <a:spcPts val="0"/>
              </a:spcBef>
            </a:pPr>
            <a:r>
              <a:rPr lang="en-GB" sz="1600" b="1" kern="0" dirty="0">
                <a:solidFill>
                  <a:schemeClr val="tx1"/>
                </a:solidFill>
                <a:latin typeface="Chalkboard"/>
              </a:rPr>
              <a:t>v </a:t>
            </a:r>
            <a:r>
              <a:rPr lang="en-GB" sz="1600" b="1" kern="0" dirty="0" smtClean="0">
                <a:solidFill>
                  <a:schemeClr val="tx1"/>
                </a:solidFill>
                <a:latin typeface="Chalkboard"/>
              </a:rPr>
              <a:t>12. Why did the religious leaders want to arrest Jesus, and why didn’t they do this?</a:t>
            </a:r>
          </a:p>
          <a:p>
            <a:pPr algn="l">
              <a:lnSpc>
                <a:spcPts val="2500"/>
              </a:lnSpc>
              <a:spcBef>
                <a:spcPts val="0"/>
              </a:spcBef>
            </a:pPr>
            <a:r>
              <a:rPr lang="en-GB" sz="1600" kern="0" dirty="0" smtClean="0">
                <a:solidFill>
                  <a:schemeClr val="tx1"/>
                </a:solidFill>
                <a:latin typeface="Chalkboard"/>
              </a:rPr>
              <a:t>They realised that Jesus’ parable was about them. They didn’t arrest him because they feared the reaction of the people. </a:t>
            </a:r>
            <a:endParaRPr lang="en-GB" sz="1600" kern="0" dirty="0">
              <a:solidFill>
                <a:schemeClr val="tx1"/>
              </a:solidFill>
              <a:latin typeface="Chalkboard"/>
            </a:endParaRPr>
          </a:p>
        </p:txBody>
      </p:sp>
    </p:spTree>
    <p:extLst>
      <p:ext uri="{BB962C8B-B14F-4D97-AF65-F5344CB8AC3E}">
        <p14:creationId xmlns:p14="http://schemas.microsoft.com/office/powerpoint/2010/main" val="16468037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9969" y="4162411"/>
            <a:ext cx="925481" cy="84686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9106" y="293929"/>
            <a:ext cx="692040" cy="542657"/>
          </a:xfrm>
          <a:prstGeom prst="rect">
            <a:avLst/>
          </a:prstGeom>
        </p:spPr>
      </p:pic>
      <p:sp>
        <p:nvSpPr>
          <p:cNvPr id="6" name="Title 1"/>
          <p:cNvSpPr txBox="1">
            <a:spLocks/>
          </p:cNvSpPr>
          <p:nvPr/>
        </p:nvSpPr>
        <p:spPr bwMode="auto">
          <a:xfrm>
            <a:off x="1686305" y="100111"/>
            <a:ext cx="5544616" cy="1008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800" b="1" kern="0" dirty="0">
                <a:solidFill>
                  <a:srgbClr val="000000"/>
                </a:solidFill>
                <a:latin typeface="Chalkboard"/>
              </a:rPr>
              <a:t>Understand your Bible</a:t>
            </a:r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 sz="1200" dirty="0">
                <a:solidFill>
                  <a:srgbClr val="000000"/>
                </a:solidFill>
                <a:latin typeface="Chalkboard"/>
              </a:rPr>
              <a:t>understandyourbible.org</a:t>
            </a: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3C520B5-213A-4CB4-BF22-D563061A5350}" type="slidenum">
              <a:rPr lang="en-GB" sz="1200">
                <a:solidFill>
                  <a:srgbClr val="000000"/>
                </a:solidFill>
                <a:latin typeface="Chalkboard"/>
              </a:rPr>
              <a:pPr/>
              <a:t>5</a:t>
            </a:fld>
            <a:endParaRPr lang="en-GB" sz="1200" dirty="0">
              <a:solidFill>
                <a:srgbClr val="000000"/>
              </a:solidFill>
              <a:latin typeface="Chalkboard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7729" y="974003"/>
            <a:ext cx="470007" cy="470007"/>
          </a:xfrm>
          <a:prstGeom prst="rect">
            <a:avLst/>
          </a:prstGeom>
        </p:spPr>
      </p:pic>
      <p:sp>
        <p:nvSpPr>
          <p:cNvPr id="9" name="Subtitle 2"/>
          <p:cNvSpPr txBox="1">
            <a:spLocks/>
          </p:cNvSpPr>
          <p:nvPr/>
        </p:nvSpPr>
        <p:spPr bwMode="auto">
          <a:xfrm>
            <a:off x="1331640" y="1032976"/>
            <a:ext cx="1656184" cy="4110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None/>
              <a:defRPr sz="28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800">
                <a:solidFill>
                  <a:schemeClr val="bg2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400">
                <a:solidFill>
                  <a:schemeClr val="bg2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r>
              <a:rPr kumimoji="0" lang="en-GB" sz="1800" b="1" i="0" u="none" strike="noStrike" kern="0" cap="none" spc="0" normalizeH="0" baseline="0" noProof="0" dirty="0" smtClean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Chalkboard"/>
                <a:ea typeface="+mn-ea"/>
                <a:cs typeface="+mn-cs"/>
              </a:rPr>
              <a:t>2. Questions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endParaRPr kumimoji="0" lang="en-GB" sz="1800" b="0" i="1" u="none" strike="noStrike" kern="0" cap="none" spc="0" normalizeH="0" baseline="0" noProof="0" dirty="0" smtClean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entury Gothic"/>
              <a:ea typeface="+mn-ea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endParaRPr kumimoji="0" lang="en-GB" sz="1800" b="1" i="0" u="none" strike="noStrike" kern="0" cap="none" spc="0" normalizeH="0" baseline="0" noProof="0" dirty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andara" panose="020E0502030303020204" pitchFamily="34" charset="0"/>
              <a:ea typeface="+mn-ea"/>
              <a:cs typeface="+mn-cs"/>
            </a:endParaRPr>
          </a:p>
        </p:txBody>
      </p:sp>
      <p:sp>
        <p:nvSpPr>
          <p:cNvPr id="15" name="Title 1"/>
          <p:cNvSpPr txBox="1">
            <a:spLocks/>
          </p:cNvSpPr>
          <p:nvPr/>
        </p:nvSpPr>
        <p:spPr bwMode="auto">
          <a:xfrm>
            <a:off x="5004048" y="801584"/>
            <a:ext cx="3672408" cy="6132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000" b="1" kern="0" dirty="0" smtClean="0">
                <a:solidFill>
                  <a:srgbClr val="000000"/>
                </a:solidFill>
                <a:latin typeface="Chalkboard"/>
              </a:rPr>
              <a:t>Session 18 Mark 12</a:t>
            </a:r>
            <a:endParaRPr lang="en-GB" sz="2000" b="1" kern="0" dirty="0">
              <a:solidFill>
                <a:srgbClr val="000000"/>
              </a:solidFill>
              <a:latin typeface="Chalkboard"/>
            </a:endParaRPr>
          </a:p>
        </p:txBody>
      </p:sp>
      <p:sp>
        <p:nvSpPr>
          <p:cNvPr id="16" name="Subtitle 2"/>
          <p:cNvSpPr txBox="1">
            <a:spLocks/>
          </p:cNvSpPr>
          <p:nvPr/>
        </p:nvSpPr>
        <p:spPr bwMode="auto">
          <a:xfrm>
            <a:off x="1420108" y="1407758"/>
            <a:ext cx="7328048" cy="34710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None/>
              <a:defRPr sz="28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800">
                <a:solidFill>
                  <a:schemeClr val="bg2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400">
                <a:solidFill>
                  <a:schemeClr val="bg2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9pPr>
          </a:lstStyle>
          <a:p>
            <a:pPr algn="l">
              <a:lnSpc>
                <a:spcPts val="2200"/>
              </a:lnSpc>
              <a:spcBef>
                <a:spcPts val="0"/>
              </a:spcBef>
            </a:pPr>
            <a:r>
              <a:rPr lang="en-GB" sz="1600" b="1" kern="0" dirty="0">
                <a:solidFill>
                  <a:schemeClr val="tx1"/>
                </a:solidFill>
                <a:latin typeface="Chalkboard"/>
              </a:rPr>
              <a:t>v </a:t>
            </a:r>
            <a:r>
              <a:rPr lang="en-GB" sz="1600" b="1" kern="0" dirty="0" smtClean="0">
                <a:solidFill>
                  <a:schemeClr val="tx1"/>
                </a:solidFill>
                <a:latin typeface="Chalkboard"/>
              </a:rPr>
              <a:t>13. Why did the leaders question Jesus about tax?</a:t>
            </a:r>
          </a:p>
          <a:p>
            <a:pPr algn="l">
              <a:lnSpc>
                <a:spcPts val="2200"/>
              </a:lnSpc>
              <a:spcBef>
                <a:spcPts val="0"/>
              </a:spcBef>
            </a:pPr>
            <a:r>
              <a:rPr lang="en-GB" sz="1600" kern="0" dirty="0" smtClean="0">
                <a:solidFill>
                  <a:schemeClr val="tx1"/>
                </a:solidFill>
                <a:latin typeface="Chalkboard"/>
              </a:rPr>
              <a:t>They wanted to trap him.</a:t>
            </a:r>
          </a:p>
          <a:p>
            <a:pPr algn="l">
              <a:lnSpc>
                <a:spcPts val="2200"/>
              </a:lnSpc>
              <a:spcBef>
                <a:spcPts val="0"/>
              </a:spcBef>
            </a:pPr>
            <a:r>
              <a:rPr lang="en-GB" sz="1600" b="1" kern="0" dirty="0">
                <a:solidFill>
                  <a:schemeClr val="tx1"/>
                </a:solidFill>
                <a:latin typeface="Chalkboard"/>
              </a:rPr>
              <a:t>v </a:t>
            </a:r>
            <a:r>
              <a:rPr lang="en-GB" sz="1600" b="1" kern="0" dirty="0" smtClean="0">
                <a:solidFill>
                  <a:schemeClr val="tx1"/>
                </a:solidFill>
                <a:latin typeface="Chalkboard"/>
              </a:rPr>
              <a:t>14 to 17. What was Jesus’ reply to them after looking at the Roman coin?</a:t>
            </a:r>
          </a:p>
          <a:p>
            <a:pPr algn="l">
              <a:lnSpc>
                <a:spcPts val="2200"/>
              </a:lnSpc>
              <a:spcBef>
                <a:spcPts val="0"/>
              </a:spcBef>
            </a:pPr>
            <a:r>
              <a:rPr lang="en-GB" sz="1600" kern="0" dirty="0" smtClean="0">
                <a:solidFill>
                  <a:schemeClr val="tx1"/>
                </a:solidFill>
                <a:latin typeface="Chalkboard"/>
              </a:rPr>
              <a:t>He told them to give to Romans what was their due and likewise to God what was due to him.</a:t>
            </a:r>
          </a:p>
          <a:p>
            <a:pPr algn="l">
              <a:lnSpc>
                <a:spcPts val="2200"/>
              </a:lnSpc>
              <a:spcBef>
                <a:spcPts val="0"/>
              </a:spcBef>
            </a:pPr>
            <a:r>
              <a:rPr lang="en-GB" sz="1600" b="1" kern="0" dirty="0">
                <a:solidFill>
                  <a:schemeClr val="tx1"/>
                </a:solidFill>
                <a:latin typeface="Chalkboard"/>
              </a:rPr>
              <a:t>v </a:t>
            </a:r>
            <a:r>
              <a:rPr lang="en-GB" sz="1600" b="1" kern="0" dirty="0" smtClean="0">
                <a:solidFill>
                  <a:schemeClr val="tx1"/>
                </a:solidFill>
                <a:latin typeface="Chalkboard"/>
              </a:rPr>
              <a:t>18. Why did the Sadducees ask their trick question?</a:t>
            </a:r>
          </a:p>
          <a:p>
            <a:pPr algn="l">
              <a:lnSpc>
                <a:spcPts val="2200"/>
              </a:lnSpc>
              <a:spcBef>
                <a:spcPts val="0"/>
              </a:spcBef>
            </a:pPr>
            <a:r>
              <a:rPr lang="en-GB" sz="1600" kern="0" dirty="0" smtClean="0">
                <a:solidFill>
                  <a:schemeClr val="tx1"/>
                </a:solidFill>
                <a:latin typeface="Chalkboard"/>
              </a:rPr>
              <a:t>They said there was no resurrection.</a:t>
            </a:r>
          </a:p>
          <a:p>
            <a:pPr algn="l">
              <a:lnSpc>
                <a:spcPts val="2200"/>
              </a:lnSpc>
              <a:spcBef>
                <a:spcPts val="0"/>
              </a:spcBef>
            </a:pPr>
            <a:r>
              <a:rPr lang="en-GB" sz="1600" b="1" kern="0" dirty="0">
                <a:solidFill>
                  <a:schemeClr val="tx1"/>
                </a:solidFill>
                <a:latin typeface="Chalkboard"/>
              </a:rPr>
              <a:t>v </a:t>
            </a:r>
            <a:r>
              <a:rPr lang="en-GB" sz="1600" b="1" kern="0" dirty="0" smtClean="0">
                <a:solidFill>
                  <a:schemeClr val="tx1"/>
                </a:solidFill>
                <a:latin typeface="Chalkboard"/>
              </a:rPr>
              <a:t>19 to 27. What was Jesus answer to the Sadducees story about a woman married to seven brothers?</a:t>
            </a:r>
          </a:p>
          <a:p>
            <a:pPr algn="l">
              <a:lnSpc>
                <a:spcPts val="2200"/>
              </a:lnSpc>
              <a:spcBef>
                <a:spcPts val="0"/>
              </a:spcBef>
            </a:pPr>
            <a:r>
              <a:rPr lang="en-GB" sz="1600" kern="0" dirty="0" smtClean="0">
                <a:solidFill>
                  <a:schemeClr val="tx1"/>
                </a:solidFill>
                <a:latin typeface="Chalkboard"/>
              </a:rPr>
              <a:t>He said that those who are raised will not marry and will be like the angels.</a:t>
            </a:r>
          </a:p>
          <a:p>
            <a:pPr algn="l">
              <a:lnSpc>
                <a:spcPts val="2200"/>
              </a:lnSpc>
              <a:spcBef>
                <a:spcPts val="0"/>
              </a:spcBef>
            </a:pPr>
            <a:endParaRPr lang="en-GB" sz="1600" b="1" kern="0" dirty="0" smtClean="0">
              <a:solidFill>
                <a:schemeClr val="tx1"/>
              </a:solidFill>
              <a:latin typeface="Chalkboard"/>
            </a:endParaRPr>
          </a:p>
        </p:txBody>
      </p:sp>
    </p:spTree>
    <p:extLst>
      <p:ext uri="{BB962C8B-B14F-4D97-AF65-F5344CB8AC3E}">
        <p14:creationId xmlns:p14="http://schemas.microsoft.com/office/powerpoint/2010/main" val="16468037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9969" y="4162411"/>
            <a:ext cx="925481" cy="84686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9106" y="293929"/>
            <a:ext cx="692040" cy="542657"/>
          </a:xfrm>
          <a:prstGeom prst="rect">
            <a:avLst/>
          </a:prstGeom>
        </p:spPr>
      </p:pic>
      <p:sp>
        <p:nvSpPr>
          <p:cNvPr id="6" name="Title 1"/>
          <p:cNvSpPr txBox="1">
            <a:spLocks/>
          </p:cNvSpPr>
          <p:nvPr/>
        </p:nvSpPr>
        <p:spPr bwMode="auto">
          <a:xfrm>
            <a:off x="1686305" y="100111"/>
            <a:ext cx="5544616" cy="1008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800" b="1" kern="0" dirty="0">
                <a:solidFill>
                  <a:srgbClr val="000000"/>
                </a:solidFill>
                <a:latin typeface="Chalkboard"/>
              </a:rPr>
              <a:t>Understand your Bible</a:t>
            </a:r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 sz="1200" dirty="0">
                <a:solidFill>
                  <a:srgbClr val="000000"/>
                </a:solidFill>
                <a:latin typeface="Chalkboard"/>
              </a:rPr>
              <a:t>understandyourbible.org</a:t>
            </a: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3C520B5-213A-4CB4-BF22-D563061A5350}" type="slidenum">
              <a:rPr lang="en-GB" sz="1200">
                <a:solidFill>
                  <a:srgbClr val="000000"/>
                </a:solidFill>
                <a:latin typeface="Chalkboard"/>
              </a:rPr>
              <a:pPr/>
              <a:t>6</a:t>
            </a:fld>
            <a:endParaRPr lang="en-GB" sz="1200" dirty="0">
              <a:solidFill>
                <a:srgbClr val="000000"/>
              </a:solidFill>
              <a:latin typeface="Chalkboard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7729" y="974003"/>
            <a:ext cx="470007" cy="470007"/>
          </a:xfrm>
          <a:prstGeom prst="rect">
            <a:avLst/>
          </a:prstGeom>
        </p:spPr>
      </p:pic>
      <p:sp>
        <p:nvSpPr>
          <p:cNvPr id="9" name="Subtitle 2"/>
          <p:cNvSpPr txBox="1">
            <a:spLocks/>
          </p:cNvSpPr>
          <p:nvPr/>
        </p:nvSpPr>
        <p:spPr bwMode="auto">
          <a:xfrm>
            <a:off x="1331640" y="1032976"/>
            <a:ext cx="1656184" cy="4110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None/>
              <a:defRPr sz="28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800">
                <a:solidFill>
                  <a:schemeClr val="bg2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400">
                <a:solidFill>
                  <a:schemeClr val="bg2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r>
              <a:rPr kumimoji="0" lang="en-GB" sz="1800" b="1" i="0" u="none" strike="noStrike" kern="0" cap="none" spc="0" normalizeH="0" baseline="0" noProof="0" dirty="0" smtClean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Chalkboard"/>
                <a:ea typeface="+mn-ea"/>
                <a:cs typeface="+mn-cs"/>
              </a:rPr>
              <a:t>2. Questions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endParaRPr kumimoji="0" lang="en-GB" sz="1800" b="0" i="1" u="none" strike="noStrike" kern="0" cap="none" spc="0" normalizeH="0" baseline="0" noProof="0" dirty="0" smtClean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entury Gothic"/>
              <a:ea typeface="+mn-ea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endParaRPr kumimoji="0" lang="en-GB" sz="1800" b="1" i="0" u="none" strike="noStrike" kern="0" cap="none" spc="0" normalizeH="0" baseline="0" noProof="0" dirty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andara" panose="020E0502030303020204" pitchFamily="34" charset="0"/>
              <a:ea typeface="+mn-ea"/>
              <a:cs typeface="+mn-cs"/>
            </a:endParaRPr>
          </a:p>
        </p:txBody>
      </p:sp>
      <p:sp>
        <p:nvSpPr>
          <p:cNvPr id="15" name="Title 1"/>
          <p:cNvSpPr txBox="1">
            <a:spLocks/>
          </p:cNvSpPr>
          <p:nvPr/>
        </p:nvSpPr>
        <p:spPr bwMode="auto">
          <a:xfrm>
            <a:off x="5004048" y="801584"/>
            <a:ext cx="3672408" cy="6132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000" b="1" kern="0" dirty="0" smtClean="0">
                <a:solidFill>
                  <a:srgbClr val="000000"/>
                </a:solidFill>
                <a:latin typeface="Chalkboard"/>
              </a:rPr>
              <a:t>Session 18 Mark 12</a:t>
            </a:r>
            <a:endParaRPr lang="en-GB" sz="2000" b="1" kern="0" dirty="0">
              <a:solidFill>
                <a:srgbClr val="000000"/>
              </a:solidFill>
              <a:latin typeface="Chalkboard"/>
            </a:endParaRPr>
          </a:p>
        </p:txBody>
      </p:sp>
      <p:sp>
        <p:nvSpPr>
          <p:cNvPr id="16" name="Subtitle 2"/>
          <p:cNvSpPr txBox="1">
            <a:spLocks/>
          </p:cNvSpPr>
          <p:nvPr/>
        </p:nvSpPr>
        <p:spPr bwMode="auto">
          <a:xfrm>
            <a:off x="1425450" y="1444010"/>
            <a:ext cx="7365751" cy="36969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None/>
              <a:defRPr sz="28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800">
                <a:solidFill>
                  <a:schemeClr val="bg2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400">
                <a:solidFill>
                  <a:schemeClr val="bg2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9pPr>
          </a:lstStyle>
          <a:p>
            <a:pPr algn="l">
              <a:lnSpc>
                <a:spcPts val="2600"/>
              </a:lnSpc>
              <a:spcBef>
                <a:spcPts val="0"/>
              </a:spcBef>
            </a:pPr>
            <a:r>
              <a:rPr lang="en-GB" sz="1600" b="1" kern="0" dirty="0">
                <a:solidFill>
                  <a:schemeClr val="tx1"/>
                </a:solidFill>
                <a:latin typeface="Chalkboard"/>
              </a:rPr>
              <a:t>v </a:t>
            </a:r>
            <a:r>
              <a:rPr lang="en-GB" sz="1600" b="1" kern="0" dirty="0" smtClean="0">
                <a:solidFill>
                  <a:schemeClr val="tx1"/>
                </a:solidFill>
                <a:latin typeface="Chalkboard"/>
              </a:rPr>
              <a:t>28 to 34. Which are the greatest two commandments?</a:t>
            </a:r>
          </a:p>
          <a:p>
            <a:pPr algn="l">
              <a:lnSpc>
                <a:spcPts val="2600"/>
              </a:lnSpc>
              <a:spcBef>
                <a:spcPts val="0"/>
              </a:spcBef>
            </a:pPr>
            <a:r>
              <a:rPr lang="en-GB" sz="1600" kern="0" dirty="0" smtClean="0">
                <a:solidFill>
                  <a:schemeClr val="tx1"/>
                </a:solidFill>
                <a:latin typeface="Chalkboard"/>
              </a:rPr>
              <a:t>‘You shall love the Lord your God with all your heart, and with all your soul, and with all your mind, and with all your strength.’</a:t>
            </a:r>
          </a:p>
          <a:p>
            <a:pPr algn="l">
              <a:lnSpc>
                <a:spcPts val="2600"/>
              </a:lnSpc>
              <a:spcBef>
                <a:spcPts val="0"/>
              </a:spcBef>
            </a:pPr>
            <a:r>
              <a:rPr lang="en-GB" sz="1600" kern="0" dirty="0" smtClean="0">
                <a:solidFill>
                  <a:schemeClr val="tx1"/>
                </a:solidFill>
                <a:latin typeface="Chalkboard"/>
              </a:rPr>
              <a:t>‘You shall love your neighbour as yourself.’</a:t>
            </a:r>
          </a:p>
          <a:p>
            <a:pPr algn="l">
              <a:lnSpc>
                <a:spcPts val="2600"/>
              </a:lnSpc>
              <a:spcBef>
                <a:spcPts val="0"/>
              </a:spcBef>
            </a:pPr>
            <a:r>
              <a:rPr lang="en-GB" sz="1600" b="1" kern="0" dirty="0">
                <a:solidFill>
                  <a:schemeClr val="tx1"/>
                </a:solidFill>
                <a:latin typeface="Chalkboard"/>
              </a:rPr>
              <a:t>v </a:t>
            </a:r>
            <a:r>
              <a:rPr lang="en-GB" sz="1600" b="1" kern="0" dirty="0" smtClean="0">
                <a:solidFill>
                  <a:schemeClr val="tx1"/>
                </a:solidFill>
                <a:latin typeface="Chalkboard"/>
              </a:rPr>
              <a:t>35 to 37. What problem did Jesus raise about whose son or descendant the Christ was?</a:t>
            </a:r>
          </a:p>
          <a:p>
            <a:pPr algn="l">
              <a:lnSpc>
                <a:spcPts val="2600"/>
              </a:lnSpc>
              <a:spcBef>
                <a:spcPts val="0"/>
              </a:spcBef>
            </a:pPr>
            <a:r>
              <a:rPr lang="en-GB" sz="1600" kern="0" dirty="0" smtClean="0">
                <a:solidFill>
                  <a:schemeClr val="tx1"/>
                </a:solidFill>
                <a:latin typeface="Chalkboard"/>
              </a:rPr>
              <a:t>The scribes said he was David's son. But David called him ‘Lord’ even though David was his ancestor.</a:t>
            </a:r>
          </a:p>
        </p:txBody>
      </p:sp>
    </p:spTree>
    <p:extLst>
      <p:ext uri="{BB962C8B-B14F-4D97-AF65-F5344CB8AC3E}">
        <p14:creationId xmlns:p14="http://schemas.microsoft.com/office/powerpoint/2010/main" val="23104630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9969" y="4162411"/>
            <a:ext cx="925481" cy="84686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9106" y="293929"/>
            <a:ext cx="692040" cy="542657"/>
          </a:xfrm>
          <a:prstGeom prst="rect">
            <a:avLst/>
          </a:prstGeom>
        </p:spPr>
      </p:pic>
      <p:sp>
        <p:nvSpPr>
          <p:cNvPr id="6" name="Title 1"/>
          <p:cNvSpPr txBox="1">
            <a:spLocks/>
          </p:cNvSpPr>
          <p:nvPr/>
        </p:nvSpPr>
        <p:spPr bwMode="auto">
          <a:xfrm>
            <a:off x="1686305" y="100111"/>
            <a:ext cx="5544616" cy="1008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800" b="1" kern="0" dirty="0">
                <a:solidFill>
                  <a:srgbClr val="000000"/>
                </a:solidFill>
                <a:latin typeface="Chalkboard"/>
              </a:rPr>
              <a:t>Understand your Bible</a:t>
            </a:r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 sz="1200" dirty="0">
                <a:solidFill>
                  <a:srgbClr val="000000"/>
                </a:solidFill>
                <a:latin typeface="Chalkboard"/>
              </a:rPr>
              <a:t>understandyourbible.org</a:t>
            </a: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3C520B5-213A-4CB4-BF22-D563061A5350}" type="slidenum">
              <a:rPr lang="en-GB" sz="1200">
                <a:solidFill>
                  <a:srgbClr val="000000"/>
                </a:solidFill>
                <a:latin typeface="Chalkboard"/>
              </a:rPr>
              <a:pPr/>
              <a:t>7</a:t>
            </a:fld>
            <a:endParaRPr lang="en-GB" sz="1200" dirty="0">
              <a:solidFill>
                <a:srgbClr val="000000"/>
              </a:solidFill>
              <a:latin typeface="Chalkboard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7729" y="974003"/>
            <a:ext cx="470007" cy="470007"/>
          </a:xfrm>
          <a:prstGeom prst="rect">
            <a:avLst/>
          </a:prstGeom>
        </p:spPr>
      </p:pic>
      <p:sp>
        <p:nvSpPr>
          <p:cNvPr id="9" name="Subtitle 2"/>
          <p:cNvSpPr txBox="1">
            <a:spLocks/>
          </p:cNvSpPr>
          <p:nvPr/>
        </p:nvSpPr>
        <p:spPr bwMode="auto">
          <a:xfrm>
            <a:off x="1331640" y="1032976"/>
            <a:ext cx="1656184" cy="4110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None/>
              <a:defRPr sz="28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800">
                <a:solidFill>
                  <a:schemeClr val="bg2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400">
                <a:solidFill>
                  <a:schemeClr val="bg2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r>
              <a:rPr kumimoji="0" lang="en-GB" sz="1800" b="1" i="0" u="none" strike="noStrike" kern="0" cap="none" spc="0" normalizeH="0" baseline="0" noProof="0" dirty="0" smtClean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Chalkboard"/>
                <a:ea typeface="+mn-ea"/>
                <a:cs typeface="+mn-cs"/>
              </a:rPr>
              <a:t>2. Questions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endParaRPr kumimoji="0" lang="en-GB" sz="1800" b="0" i="1" u="none" strike="noStrike" kern="0" cap="none" spc="0" normalizeH="0" baseline="0" noProof="0" dirty="0" smtClean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entury Gothic"/>
              <a:ea typeface="+mn-ea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endParaRPr kumimoji="0" lang="en-GB" sz="1800" b="1" i="0" u="none" strike="noStrike" kern="0" cap="none" spc="0" normalizeH="0" baseline="0" noProof="0" dirty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andara" panose="020E0502030303020204" pitchFamily="34" charset="0"/>
              <a:ea typeface="+mn-ea"/>
              <a:cs typeface="+mn-cs"/>
            </a:endParaRPr>
          </a:p>
        </p:txBody>
      </p:sp>
      <p:sp>
        <p:nvSpPr>
          <p:cNvPr id="17" name="Title 1"/>
          <p:cNvSpPr txBox="1">
            <a:spLocks/>
          </p:cNvSpPr>
          <p:nvPr/>
        </p:nvSpPr>
        <p:spPr bwMode="auto">
          <a:xfrm>
            <a:off x="5004048" y="801584"/>
            <a:ext cx="3672408" cy="6132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000" b="1" kern="0" dirty="0" smtClean="0">
                <a:solidFill>
                  <a:srgbClr val="000000"/>
                </a:solidFill>
                <a:latin typeface="Chalkboard"/>
              </a:rPr>
              <a:t>Session 18 Mark 12</a:t>
            </a:r>
            <a:endParaRPr lang="en-GB" sz="2000" b="1" kern="0" dirty="0">
              <a:solidFill>
                <a:srgbClr val="000000"/>
              </a:solidFill>
              <a:latin typeface="Chalkboard"/>
            </a:endParaRPr>
          </a:p>
        </p:txBody>
      </p:sp>
      <p:sp>
        <p:nvSpPr>
          <p:cNvPr id="18" name="Subtitle 2"/>
          <p:cNvSpPr txBox="1">
            <a:spLocks/>
          </p:cNvSpPr>
          <p:nvPr/>
        </p:nvSpPr>
        <p:spPr bwMode="auto">
          <a:xfrm>
            <a:off x="1417404" y="1491630"/>
            <a:ext cx="7365751" cy="29523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None/>
              <a:defRPr sz="28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800">
                <a:solidFill>
                  <a:schemeClr val="bg2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400">
                <a:solidFill>
                  <a:schemeClr val="bg2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9pPr>
          </a:lstStyle>
          <a:p>
            <a:pPr algn="l">
              <a:lnSpc>
                <a:spcPts val="2600"/>
              </a:lnSpc>
              <a:spcBef>
                <a:spcPts val="0"/>
              </a:spcBef>
            </a:pPr>
            <a:r>
              <a:rPr lang="en-GB" sz="1600" b="1" kern="0" dirty="0">
                <a:solidFill>
                  <a:schemeClr val="tx1"/>
                </a:solidFill>
                <a:latin typeface="Chalkboard"/>
              </a:rPr>
              <a:t>v </a:t>
            </a:r>
            <a:r>
              <a:rPr lang="en-GB" sz="1600" b="1" kern="0" dirty="0" smtClean="0">
                <a:solidFill>
                  <a:schemeClr val="tx1"/>
                </a:solidFill>
                <a:latin typeface="Chalkboard"/>
              </a:rPr>
              <a:t>38 to 40. What was wrong with the scribes’ attitude?</a:t>
            </a:r>
          </a:p>
          <a:p>
            <a:pPr algn="l">
              <a:lnSpc>
                <a:spcPts val="2600"/>
              </a:lnSpc>
              <a:spcBef>
                <a:spcPts val="0"/>
              </a:spcBef>
            </a:pPr>
            <a:r>
              <a:rPr lang="en-GB" sz="1600" kern="0" dirty="0" smtClean="0">
                <a:solidFill>
                  <a:schemeClr val="tx1"/>
                </a:solidFill>
                <a:latin typeface="Chalkboard"/>
              </a:rPr>
              <a:t>They wanted attention from the people, but oppressed widows and were insincere. </a:t>
            </a:r>
          </a:p>
          <a:p>
            <a:pPr algn="l">
              <a:lnSpc>
                <a:spcPts val="2600"/>
              </a:lnSpc>
              <a:spcBef>
                <a:spcPts val="0"/>
              </a:spcBef>
            </a:pPr>
            <a:r>
              <a:rPr lang="en-GB" sz="1600" b="1" kern="0" dirty="0">
                <a:solidFill>
                  <a:schemeClr val="tx1"/>
                </a:solidFill>
                <a:latin typeface="Chalkboard"/>
              </a:rPr>
              <a:t>v </a:t>
            </a:r>
            <a:r>
              <a:rPr lang="en-GB" sz="1600" b="1" kern="0" dirty="0" smtClean="0">
                <a:solidFill>
                  <a:schemeClr val="tx1"/>
                </a:solidFill>
                <a:latin typeface="Chalkboard"/>
              </a:rPr>
              <a:t>41 to 44. What was Jesus teaching about giving money?</a:t>
            </a:r>
          </a:p>
          <a:p>
            <a:pPr algn="l">
              <a:lnSpc>
                <a:spcPts val="2600"/>
              </a:lnSpc>
              <a:spcBef>
                <a:spcPts val="0"/>
              </a:spcBef>
            </a:pPr>
            <a:r>
              <a:rPr lang="en-GB" sz="1600" kern="0" dirty="0" smtClean="0">
                <a:solidFill>
                  <a:schemeClr val="tx1"/>
                </a:solidFill>
                <a:latin typeface="Chalkboard"/>
              </a:rPr>
              <a:t>We should give what we are able – the amount is not important.</a:t>
            </a:r>
          </a:p>
          <a:p>
            <a:pPr algn="l">
              <a:lnSpc>
                <a:spcPts val="2600"/>
              </a:lnSpc>
              <a:spcBef>
                <a:spcPts val="0"/>
              </a:spcBef>
            </a:pPr>
            <a:endParaRPr lang="en-GB" sz="1600" kern="0" dirty="0" smtClean="0">
              <a:solidFill>
                <a:schemeClr val="tx1"/>
              </a:solidFill>
              <a:latin typeface="Chalkboard"/>
            </a:endParaRPr>
          </a:p>
        </p:txBody>
      </p:sp>
    </p:spTree>
    <p:extLst>
      <p:ext uri="{BB962C8B-B14F-4D97-AF65-F5344CB8AC3E}">
        <p14:creationId xmlns:p14="http://schemas.microsoft.com/office/powerpoint/2010/main" val="18895847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9106" y="293929"/>
            <a:ext cx="692040" cy="542657"/>
          </a:xfrm>
          <a:prstGeom prst="rect">
            <a:avLst/>
          </a:prstGeom>
        </p:spPr>
      </p:pic>
      <p:sp>
        <p:nvSpPr>
          <p:cNvPr id="6" name="Title 1"/>
          <p:cNvSpPr txBox="1">
            <a:spLocks/>
          </p:cNvSpPr>
          <p:nvPr/>
        </p:nvSpPr>
        <p:spPr bwMode="auto">
          <a:xfrm>
            <a:off x="1686305" y="100111"/>
            <a:ext cx="5544616" cy="1008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800" b="1" kern="0" dirty="0">
                <a:solidFill>
                  <a:srgbClr val="000000"/>
                </a:solidFill>
                <a:latin typeface="Chalkboard"/>
              </a:rPr>
              <a:t>Understand your Bible</a:t>
            </a:r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 sz="1200" dirty="0">
                <a:solidFill>
                  <a:srgbClr val="000000"/>
                </a:solidFill>
                <a:latin typeface="Chalkboard"/>
              </a:rPr>
              <a:t>understandyourbible.org</a:t>
            </a: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3C520B5-213A-4CB4-BF22-D563061A5350}" type="slidenum">
              <a:rPr lang="en-GB" sz="1200">
                <a:solidFill>
                  <a:srgbClr val="000000"/>
                </a:solidFill>
                <a:latin typeface="Chalkboard"/>
              </a:rPr>
              <a:pPr/>
              <a:t>8</a:t>
            </a:fld>
            <a:endParaRPr lang="en-GB" sz="1200" dirty="0">
              <a:solidFill>
                <a:srgbClr val="000000"/>
              </a:solidFill>
              <a:latin typeface="Chalkboard"/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9015" y="915566"/>
            <a:ext cx="558927" cy="685956"/>
          </a:xfrm>
          <a:prstGeom prst="rect">
            <a:avLst/>
          </a:prstGeom>
        </p:spPr>
      </p:pic>
      <p:sp>
        <p:nvSpPr>
          <p:cNvPr id="62" name="Subtitle 2"/>
          <p:cNvSpPr txBox="1">
            <a:spLocks/>
          </p:cNvSpPr>
          <p:nvPr/>
        </p:nvSpPr>
        <p:spPr bwMode="auto">
          <a:xfrm>
            <a:off x="1491518" y="1059582"/>
            <a:ext cx="6719827" cy="7200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None/>
              <a:defRPr sz="28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800">
                <a:solidFill>
                  <a:schemeClr val="bg2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400">
                <a:solidFill>
                  <a:schemeClr val="bg2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9pPr>
          </a:lstStyle>
          <a:p>
            <a:pPr algn="l">
              <a:buClr>
                <a:srgbClr val="000000"/>
              </a:buClr>
            </a:pPr>
            <a:r>
              <a:rPr lang="en-GB" sz="1600" b="1" dirty="0" smtClean="0">
                <a:solidFill>
                  <a:srgbClr val="333333"/>
                </a:solidFill>
                <a:latin typeface="Chalkboard"/>
              </a:rPr>
              <a:t>3. Related theme from v 17:</a:t>
            </a:r>
          </a:p>
          <a:p>
            <a:pPr marL="457200" lvl="1" indent="0">
              <a:buClr>
                <a:srgbClr val="000000"/>
              </a:buClr>
              <a:buNone/>
            </a:pPr>
            <a:r>
              <a:rPr lang="en-GB" sz="1600" b="1" dirty="0">
                <a:solidFill>
                  <a:srgbClr val="333333"/>
                </a:solidFill>
                <a:latin typeface="Chalkboard"/>
              </a:rPr>
              <a:t>Submitting to authorities.</a:t>
            </a:r>
          </a:p>
        </p:txBody>
      </p:sp>
      <p:sp>
        <p:nvSpPr>
          <p:cNvPr id="162" name="TextBox 161"/>
          <p:cNvSpPr txBox="1"/>
          <p:nvPr/>
        </p:nvSpPr>
        <p:spPr>
          <a:xfrm>
            <a:off x="2401146" y="1851670"/>
            <a:ext cx="5673774" cy="2705869"/>
          </a:xfrm>
          <a:prstGeom prst="rect">
            <a:avLst/>
          </a:prstGeom>
          <a:solidFill>
            <a:srgbClr val="FFFFCC"/>
          </a:solidFill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base" latinLnBrk="0" hangingPunct="1">
              <a:lnSpc>
                <a:spcPts val="25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600" b="1" i="0" u="none" strike="noStrike" kern="0" cap="none" spc="0" normalizeH="0" noProof="0" dirty="0" smtClean="0">
                <a:ln>
                  <a:noFill/>
                </a:ln>
                <a:effectLst/>
                <a:uLnTx/>
                <a:uFillTx/>
                <a:latin typeface="Chalkboard"/>
              </a:rPr>
              <a:t>Main point(s)</a:t>
            </a:r>
            <a:endParaRPr kumimoji="0" lang="en-GB" sz="1600" b="0" i="0" u="none" strike="noStrike" kern="0" cap="none" spc="0" normalizeH="0" noProof="0" dirty="0" smtClean="0">
              <a:ln>
                <a:noFill/>
              </a:ln>
              <a:effectLst/>
              <a:uLnTx/>
              <a:uFillTx/>
              <a:latin typeface="Chalkboard"/>
            </a:endParaRP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600" b="1" i="0" u="none" strike="noStrike" kern="0" cap="none" spc="0" normalizeH="0" noProof="0" dirty="0" smtClean="0">
              <a:ln>
                <a:noFill/>
              </a:ln>
              <a:effectLst/>
              <a:uLnTx/>
              <a:uFillTx/>
            </a:endParaRP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600" b="1" i="0" u="none" strike="noStrike" kern="0" cap="none" spc="0" normalizeH="0" noProof="0" dirty="0" smtClean="0">
              <a:ln>
                <a:noFill/>
              </a:ln>
              <a:effectLst/>
              <a:uLnTx/>
              <a:uFillTx/>
            </a:endParaRP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600" b="1" i="0" u="none" strike="noStrike" kern="0" cap="none" spc="0" normalizeH="0" noProof="0" dirty="0" smtClean="0">
              <a:ln>
                <a:noFill/>
              </a:ln>
              <a:effectLst/>
              <a:uLnTx/>
              <a:uFillTx/>
            </a:endParaRP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600" b="1" i="0" u="none" strike="noStrike" kern="0" cap="none" spc="0" normalizeH="0" noProof="0" dirty="0" smtClean="0">
              <a:ln>
                <a:noFill/>
              </a:ln>
              <a:effectLst/>
              <a:uLnTx/>
              <a:uFillTx/>
            </a:endParaRP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600" b="1" i="0" u="none" strike="noStrike" kern="0" cap="none" spc="0" normalizeH="0" noProof="0" dirty="0" smtClean="0">
              <a:ln>
                <a:noFill/>
              </a:ln>
              <a:effectLst/>
              <a:uLnTx/>
              <a:uFillTx/>
            </a:endParaRP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600" b="1" i="0" u="none" strike="noStrike" kern="0" cap="none" spc="0" normalizeH="0" noProof="0" dirty="0" smtClean="0">
              <a:ln>
                <a:noFill/>
              </a:ln>
              <a:effectLst/>
              <a:uLnTx/>
              <a:uFillTx/>
            </a:endParaRP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600" b="1" i="0" u="none" strike="noStrike" kern="0" cap="none" spc="0" normalizeH="0" noProof="0" dirty="0" smtClean="0">
              <a:ln>
                <a:noFill/>
              </a:ln>
              <a:effectLst/>
              <a:uLnTx/>
              <a:uFillTx/>
            </a:endParaRP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600" b="1" i="0" u="none" strike="noStrike" kern="0" cap="none" spc="0" normalizeH="0" noProof="0" dirty="0" smtClean="0">
              <a:ln>
                <a:noFill/>
              </a:ln>
              <a:effectLst/>
              <a:uLnTx/>
              <a:uFillTx/>
            </a:endParaRP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600" b="1" i="0" u="none" strike="noStrike" kern="0" cap="none" spc="0" normalizeH="0" noProof="0" dirty="0" smtClean="0">
              <a:ln>
                <a:noFill/>
              </a:ln>
              <a:effectLst/>
              <a:uLnTx/>
              <a:uFillTx/>
            </a:endParaRPr>
          </a:p>
        </p:txBody>
      </p:sp>
      <p:sp>
        <p:nvSpPr>
          <p:cNvPr id="163" name="TextBox 162"/>
          <p:cNvSpPr txBox="1"/>
          <p:nvPr/>
        </p:nvSpPr>
        <p:spPr>
          <a:xfrm>
            <a:off x="517877" y="1836811"/>
            <a:ext cx="1724397" cy="2705869"/>
          </a:xfrm>
          <a:prstGeom prst="rect">
            <a:avLst/>
          </a:prstGeom>
          <a:solidFill>
            <a:srgbClr val="FFFFFF">
              <a:lumMod val="95000"/>
            </a:srgbClr>
          </a:solidFill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base" latinLnBrk="0" hangingPunct="1">
              <a:lnSpc>
                <a:spcPts val="25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600" b="1" i="0" u="none" strike="noStrike" kern="0" cap="none" spc="0" normalizeH="0" noProof="0" dirty="0" smtClean="0">
                <a:ln>
                  <a:noFill/>
                </a:ln>
                <a:effectLst/>
                <a:uLnTx/>
                <a:uFillTx/>
                <a:latin typeface="Chalkboard"/>
              </a:rPr>
              <a:t>Verse(s)</a:t>
            </a:r>
            <a:endParaRPr kumimoji="0" lang="en-GB" sz="1600" b="0" i="0" u="none" strike="noStrike" kern="0" cap="none" spc="0" normalizeH="0" noProof="0" dirty="0" smtClean="0">
              <a:ln>
                <a:noFill/>
              </a:ln>
              <a:effectLst/>
              <a:uLnTx/>
              <a:uFillTx/>
              <a:latin typeface="Chalkboard"/>
            </a:endParaRP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600" b="1" i="0" u="none" strike="noStrike" kern="0" cap="none" spc="0" normalizeH="0" noProof="0" dirty="0" smtClean="0">
              <a:ln>
                <a:noFill/>
              </a:ln>
              <a:effectLst/>
              <a:uLnTx/>
              <a:uFillTx/>
            </a:endParaRP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600" b="1" i="0" u="none" strike="noStrike" kern="0" cap="none" spc="0" normalizeH="0" noProof="0" dirty="0" smtClean="0">
              <a:ln>
                <a:noFill/>
              </a:ln>
              <a:effectLst/>
              <a:uLnTx/>
              <a:uFillTx/>
            </a:endParaRP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600" b="1" i="0" u="none" strike="noStrike" kern="0" cap="none" spc="0" normalizeH="0" noProof="0" dirty="0" smtClean="0">
              <a:ln>
                <a:noFill/>
              </a:ln>
              <a:effectLst/>
              <a:uLnTx/>
              <a:uFillTx/>
            </a:endParaRP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600" b="1" i="0" u="none" strike="noStrike" kern="0" cap="none" spc="0" normalizeH="0" noProof="0" dirty="0" smtClean="0">
              <a:ln>
                <a:noFill/>
              </a:ln>
              <a:effectLst/>
              <a:uLnTx/>
              <a:uFillTx/>
            </a:endParaRP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600" b="1" i="0" u="none" strike="noStrike" kern="0" cap="none" spc="0" normalizeH="0" noProof="0" dirty="0" smtClean="0">
              <a:ln>
                <a:noFill/>
              </a:ln>
              <a:effectLst/>
              <a:uLnTx/>
              <a:uFillTx/>
            </a:endParaRP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600" b="1" i="0" u="none" strike="noStrike" kern="0" cap="none" spc="0" normalizeH="0" noProof="0" dirty="0" smtClean="0">
              <a:ln>
                <a:noFill/>
              </a:ln>
              <a:effectLst/>
              <a:uLnTx/>
              <a:uFillTx/>
            </a:endParaRP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600" b="1" i="0" u="none" strike="noStrike" kern="0" cap="none" spc="0" normalizeH="0" noProof="0" dirty="0" smtClean="0">
              <a:ln>
                <a:noFill/>
              </a:ln>
              <a:effectLst/>
              <a:uLnTx/>
              <a:uFillTx/>
            </a:endParaRP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600" b="1" i="0" u="none" strike="noStrike" kern="0" cap="none" spc="0" normalizeH="0" noProof="0" dirty="0" smtClean="0">
              <a:ln>
                <a:noFill/>
              </a:ln>
              <a:effectLst/>
              <a:uLnTx/>
              <a:uFillTx/>
            </a:endParaRP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600" b="1" i="0" u="none" strike="noStrike" kern="0" cap="none" spc="0" normalizeH="0" noProof="0" dirty="0" smtClean="0">
              <a:ln>
                <a:noFill/>
              </a:ln>
              <a:effectLst/>
              <a:uLnTx/>
              <a:uFillTx/>
            </a:endParaRPr>
          </a:p>
        </p:txBody>
      </p:sp>
      <p:sp>
        <p:nvSpPr>
          <p:cNvPr id="164" name="TextBox 163"/>
          <p:cNvSpPr txBox="1"/>
          <p:nvPr/>
        </p:nvSpPr>
        <p:spPr>
          <a:xfrm>
            <a:off x="722538" y="2235731"/>
            <a:ext cx="146288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1600" dirty="0">
                <a:latin typeface="Chalkboard"/>
              </a:rPr>
              <a:t>Proverbs 24 v 21</a:t>
            </a:r>
          </a:p>
        </p:txBody>
      </p:sp>
      <p:sp>
        <p:nvSpPr>
          <p:cNvPr id="165" name="TextBox 164"/>
          <p:cNvSpPr txBox="1"/>
          <p:nvPr/>
        </p:nvSpPr>
        <p:spPr>
          <a:xfrm>
            <a:off x="2431258" y="2235731"/>
            <a:ext cx="578767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1600" dirty="0">
                <a:latin typeface="Chalkboard"/>
              </a:rPr>
              <a:t>We should fear the LORD and our rulers and not associate with those who oppose them. </a:t>
            </a:r>
          </a:p>
        </p:txBody>
      </p:sp>
      <p:sp>
        <p:nvSpPr>
          <p:cNvPr id="166" name="TextBox 165"/>
          <p:cNvSpPr txBox="1"/>
          <p:nvPr/>
        </p:nvSpPr>
        <p:spPr>
          <a:xfrm>
            <a:off x="707851" y="2901866"/>
            <a:ext cx="161022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1600" dirty="0">
                <a:latin typeface="Chalkboard"/>
              </a:rPr>
              <a:t>Romans 13 v 7</a:t>
            </a:r>
          </a:p>
        </p:txBody>
      </p:sp>
      <p:sp>
        <p:nvSpPr>
          <p:cNvPr id="167" name="TextBox 166"/>
          <p:cNvSpPr txBox="1"/>
          <p:nvPr/>
        </p:nvSpPr>
        <p:spPr>
          <a:xfrm>
            <a:off x="2423668" y="2889136"/>
            <a:ext cx="578767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</a:pPr>
            <a:r>
              <a:rPr lang="en-GB" sz="1600" dirty="0">
                <a:latin typeface="Chalkboard"/>
              </a:rPr>
              <a:t>We should pay our dues and respect authority.</a:t>
            </a:r>
          </a:p>
        </p:txBody>
      </p:sp>
      <p:sp>
        <p:nvSpPr>
          <p:cNvPr id="168" name="TextBox 167"/>
          <p:cNvSpPr txBox="1"/>
          <p:nvPr/>
        </p:nvSpPr>
        <p:spPr>
          <a:xfrm>
            <a:off x="722538" y="3404370"/>
            <a:ext cx="159553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1600" dirty="0">
                <a:latin typeface="Chalkboard"/>
              </a:rPr>
              <a:t>Titus 3 v 1</a:t>
            </a:r>
          </a:p>
        </p:txBody>
      </p:sp>
      <p:sp>
        <p:nvSpPr>
          <p:cNvPr id="169" name="TextBox 168"/>
          <p:cNvSpPr txBox="1"/>
          <p:nvPr/>
        </p:nvSpPr>
        <p:spPr>
          <a:xfrm>
            <a:off x="2463256" y="3394965"/>
            <a:ext cx="578767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1600" dirty="0">
                <a:latin typeface="Chalkboard"/>
              </a:rPr>
              <a:t>We are to be subject to rulers and authorities.</a:t>
            </a:r>
          </a:p>
        </p:txBody>
      </p:sp>
      <p:sp>
        <p:nvSpPr>
          <p:cNvPr id="18" name="Title 1"/>
          <p:cNvSpPr txBox="1">
            <a:spLocks/>
          </p:cNvSpPr>
          <p:nvPr/>
        </p:nvSpPr>
        <p:spPr bwMode="auto">
          <a:xfrm>
            <a:off x="5004048" y="801584"/>
            <a:ext cx="3672408" cy="6132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000" b="1" kern="0" dirty="0" smtClean="0">
                <a:solidFill>
                  <a:srgbClr val="000000"/>
                </a:solidFill>
                <a:latin typeface="Chalkboard"/>
              </a:rPr>
              <a:t>Session 18 Mark 12</a:t>
            </a:r>
            <a:endParaRPr lang="en-GB" sz="2000" b="1" kern="0" dirty="0">
              <a:solidFill>
                <a:srgbClr val="000000"/>
              </a:solidFill>
              <a:latin typeface="Chalkboard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746129" y="3984528"/>
            <a:ext cx="159553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1600" dirty="0">
                <a:latin typeface="Chalkboard"/>
              </a:rPr>
              <a:t>1 Peter 2 v 17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2442635" y="3977902"/>
            <a:ext cx="578767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1600" dirty="0">
                <a:latin typeface="Chalkboard"/>
              </a:rPr>
              <a:t>We should honour all people including our rulers. </a:t>
            </a:r>
          </a:p>
        </p:txBody>
      </p:sp>
    </p:spTree>
    <p:extLst>
      <p:ext uri="{BB962C8B-B14F-4D97-AF65-F5344CB8AC3E}">
        <p14:creationId xmlns:p14="http://schemas.microsoft.com/office/powerpoint/2010/main" val="16468037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5" grpId="0"/>
      <p:bldP spid="166" grpId="0"/>
      <p:bldP spid="167" grpId="0"/>
      <p:bldP spid="168" grpId="0"/>
      <p:bldP spid="169" grpId="0"/>
      <p:bldP spid="19" grpId="0"/>
      <p:bldP spid="2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9969" y="4162411"/>
            <a:ext cx="925481" cy="84686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9106" y="293929"/>
            <a:ext cx="692040" cy="542657"/>
          </a:xfrm>
          <a:prstGeom prst="rect">
            <a:avLst/>
          </a:prstGeom>
        </p:spPr>
      </p:pic>
      <p:sp>
        <p:nvSpPr>
          <p:cNvPr id="6" name="Title 1"/>
          <p:cNvSpPr txBox="1">
            <a:spLocks/>
          </p:cNvSpPr>
          <p:nvPr/>
        </p:nvSpPr>
        <p:spPr bwMode="auto">
          <a:xfrm>
            <a:off x="1686305" y="100111"/>
            <a:ext cx="5544616" cy="1008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800" b="1" kern="0" dirty="0">
                <a:solidFill>
                  <a:srgbClr val="000000"/>
                </a:solidFill>
                <a:latin typeface="Chalkboard"/>
              </a:rPr>
              <a:t>Understand your Bible</a:t>
            </a:r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 sz="1200" dirty="0">
                <a:solidFill>
                  <a:srgbClr val="000000"/>
                </a:solidFill>
                <a:latin typeface="Chalkboard"/>
              </a:rPr>
              <a:t>understandyourbible.org</a:t>
            </a: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3C520B5-213A-4CB4-BF22-D563061A5350}" type="slidenum">
              <a:rPr lang="en-GB" sz="1200">
                <a:solidFill>
                  <a:srgbClr val="000000"/>
                </a:solidFill>
                <a:latin typeface="Chalkboard"/>
              </a:rPr>
              <a:pPr/>
              <a:t>9</a:t>
            </a:fld>
            <a:endParaRPr lang="en-GB" sz="1200" dirty="0">
              <a:solidFill>
                <a:srgbClr val="000000"/>
              </a:solidFill>
              <a:latin typeface="Chalkboard"/>
            </a:endParaRPr>
          </a:p>
        </p:txBody>
      </p:sp>
      <p:sp>
        <p:nvSpPr>
          <p:cNvPr id="8" name="Subtitle 2"/>
          <p:cNvSpPr txBox="1">
            <a:spLocks/>
          </p:cNvSpPr>
          <p:nvPr/>
        </p:nvSpPr>
        <p:spPr bwMode="auto">
          <a:xfrm>
            <a:off x="1258213" y="1820314"/>
            <a:ext cx="6400800" cy="9216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None/>
              <a:defRPr sz="28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800">
                <a:solidFill>
                  <a:schemeClr val="bg2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400">
                <a:solidFill>
                  <a:schemeClr val="bg2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r>
              <a:rPr kumimoji="0" lang="en-GB" sz="3600" b="1" i="0" u="none" strike="noStrike" kern="0" cap="none" spc="0" normalizeH="0" baseline="0" noProof="0" dirty="0" smtClean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Chalkboard"/>
                <a:ea typeface="+mn-ea"/>
                <a:cs typeface="+mn-cs"/>
              </a:rPr>
              <a:t>Comments or questions</a:t>
            </a:r>
            <a:endParaRPr kumimoji="0" lang="en-GB" sz="3600" b="1" i="0" u="none" strike="noStrike" kern="0" cap="none" spc="0" normalizeH="0" baseline="0" noProof="0" dirty="0" smtClean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entury Gothic"/>
              <a:ea typeface="+mn-ea"/>
              <a:cs typeface="+mn-cs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endParaRPr kumimoji="0" lang="en-GB" sz="1800" b="1" i="0" u="none" strike="noStrike" kern="0" cap="none" spc="0" normalizeH="0" baseline="0" noProof="0" dirty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andara" panose="020E0502030303020204" pitchFamily="34" charset="0"/>
              <a:ea typeface="+mn-ea"/>
              <a:cs typeface="+mn-cs"/>
            </a:endParaRPr>
          </a:p>
        </p:txBody>
      </p:sp>
      <p:sp>
        <p:nvSpPr>
          <p:cNvPr id="10" name="Title 1"/>
          <p:cNvSpPr txBox="1">
            <a:spLocks/>
          </p:cNvSpPr>
          <p:nvPr/>
        </p:nvSpPr>
        <p:spPr bwMode="auto">
          <a:xfrm>
            <a:off x="5004048" y="801584"/>
            <a:ext cx="3672408" cy="6132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000" b="1" kern="0" dirty="0" smtClean="0">
                <a:solidFill>
                  <a:srgbClr val="000000"/>
                </a:solidFill>
                <a:latin typeface="Chalkboard"/>
              </a:rPr>
              <a:t>Session 18 Mark 12</a:t>
            </a:r>
            <a:endParaRPr lang="en-GB" sz="2000" b="1" kern="0" dirty="0">
              <a:solidFill>
                <a:srgbClr val="000000"/>
              </a:solidFill>
              <a:latin typeface="Chalkboard"/>
            </a:endParaRPr>
          </a:p>
        </p:txBody>
      </p:sp>
    </p:spTree>
    <p:extLst>
      <p:ext uri="{BB962C8B-B14F-4D97-AF65-F5344CB8AC3E}">
        <p14:creationId xmlns:p14="http://schemas.microsoft.com/office/powerpoint/2010/main" val="4941447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Vertical and Horizontal design template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Century Gothic"/>
        <a:ea typeface=""/>
        <a:cs typeface=""/>
      </a:majorFont>
      <a:minorFont>
        <a:latin typeface="Century Gothic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6666"/>
        </a:dk1>
        <a:lt1>
          <a:srgbClr val="FFFFFF"/>
        </a:lt1>
        <a:dk2>
          <a:srgbClr val="5E761C"/>
        </a:dk2>
        <a:lt2>
          <a:srgbClr val="777777"/>
        </a:lt2>
        <a:accent1>
          <a:srgbClr val="D5F470"/>
        </a:accent1>
        <a:accent2>
          <a:srgbClr val="EDCCFB"/>
        </a:accent2>
        <a:accent3>
          <a:srgbClr val="FFFFFF"/>
        </a:accent3>
        <a:accent4>
          <a:srgbClr val="005656"/>
        </a:accent4>
        <a:accent5>
          <a:srgbClr val="E7F8BB"/>
        </a:accent5>
        <a:accent6>
          <a:srgbClr val="D7B9E3"/>
        </a:accent6>
        <a:hlink>
          <a:srgbClr val="FF99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D5F470"/>
        </a:accent1>
        <a:accent2>
          <a:srgbClr val="EDC9FB"/>
        </a:accent2>
        <a:accent3>
          <a:srgbClr val="FFFFFF"/>
        </a:accent3>
        <a:accent4>
          <a:srgbClr val="000000"/>
        </a:accent4>
        <a:accent5>
          <a:srgbClr val="E7F8BB"/>
        </a:accent5>
        <a:accent6>
          <a:srgbClr val="D7B6E3"/>
        </a:accent6>
        <a:hlink>
          <a:srgbClr val="BFC3FD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6600"/>
        </a:dk2>
        <a:lt2>
          <a:srgbClr val="808080"/>
        </a:lt2>
        <a:accent1>
          <a:srgbClr val="FF6237"/>
        </a:accent1>
        <a:accent2>
          <a:srgbClr val="5F7BF1"/>
        </a:accent2>
        <a:accent3>
          <a:srgbClr val="FFFFFF"/>
        </a:accent3>
        <a:accent4>
          <a:srgbClr val="000000"/>
        </a:accent4>
        <a:accent5>
          <a:srgbClr val="FFB7AE"/>
        </a:accent5>
        <a:accent6>
          <a:srgbClr val="556FDA"/>
        </a:accent6>
        <a:hlink>
          <a:srgbClr val="15DF1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663300"/>
        </a:dk2>
        <a:lt2>
          <a:srgbClr val="808080"/>
        </a:lt2>
        <a:accent1>
          <a:srgbClr val="76C082"/>
        </a:accent1>
        <a:accent2>
          <a:srgbClr val="E3B06D"/>
        </a:accent2>
        <a:accent3>
          <a:srgbClr val="FFFFFF"/>
        </a:accent3>
        <a:accent4>
          <a:srgbClr val="000000"/>
        </a:accent4>
        <a:accent5>
          <a:srgbClr val="BDDCC1"/>
        </a:accent5>
        <a:accent6>
          <a:srgbClr val="CE9F62"/>
        </a:accent6>
        <a:hlink>
          <a:srgbClr val="D8EC42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Vertical and Horizontal design template</Template>
  <TotalTime>1397</TotalTime>
  <Words>604</Words>
  <Application>Microsoft Office PowerPoint</Application>
  <PresentationFormat>On-screen Show (16:9)</PresentationFormat>
  <Paragraphs>106</Paragraphs>
  <Slides>9</Slides>
  <Notes>9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Vertical and Horizontal design template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Lawrence</dc:creator>
  <cp:lastModifiedBy>Lawrence</cp:lastModifiedBy>
  <cp:revision>108</cp:revision>
  <dcterms:created xsi:type="dcterms:W3CDTF">2020-04-16T13:12:45Z</dcterms:created>
  <dcterms:modified xsi:type="dcterms:W3CDTF">2020-04-20T09:38:20Z</dcterms:modified>
</cp:coreProperties>
</file>