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6" r:id="rId7"/>
    <p:sldId id="266" r:id="rId8"/>
    <p:sldId id="275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 bwMode="auto">
          <a:xfrm>
            <a:off x="1424030" y="1563638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asked for more than just observing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rituals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showed God’s power in healing all sorts of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illness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Who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regarded as his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family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said about saying offensive things about the power of God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3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3" name="Subtitle 2"/>
          <p:cNvSpPr txBox="1">
            <a:spLocks/>
          </p:cNvSpPr>
          <p:nvPr/>
        </p:nvSpPr>
        <p:spPr bwMode="auto">
          <a:xfrm>
            <a:off x="1152645" y="1563638"/>
            <a:ext cx="7523811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 and 2.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were they [the Pharisees] doing in the synagogue?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wanted to accuse him. So they were watching to see if he would heal a man with a withered hand on the Sabbath day. 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3 to 6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was Jesus teaching the Pharisees about their ritual keeping of the Sabbath?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That it was within the law to do good on the Sabbath, and that their ritual keeping was misguided.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7 to 12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attracted the people to come to Jesus?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Jesus' ability to heal people attracted large crowds.</a:t>
            </a: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/>
          </p:nvPr>
        </p:nvSpPr>
        <p:spPr>
          <a:xfrm>
            <a:off x="1331640" y="1707654"/>
            <a:ext cx="7365751" cy="3976250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13 to 21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For what purpose did Jesus select the twelve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Jesus chose twelve disciples to help him with the work of preaching and healing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22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What did the scribes say about Jesus’ healings?  </a:t>
            </a:r>
            <a:endParaRPr lang="en-GB" sz="1600" b="1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The scribes said Jesus healed by the prince of demons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23 to 30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What warning did Jesus give them in reply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1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Jesus warned them that by refusing to acknowledge the power of the Holy Spirit, and attributing it to the prince of demons, they were in grave danger of judgement.</a:t>
            </a:r>
            <a:endParaRPr lang="en-GB" sz="160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187624" y="1707654"/>
            <a:ext cx="7488832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800" b="1" dirty="0" smtClean="0">
                <a:solidFill>
                  <a:srgbClr val="000000"/>
                </a:solidFill>
                <a:latin typeface="Chalkboard"/>
              </a:rPr>
              <a:t>31 to 35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Who did Jesus say were his family?</a:t>
            </a:r>
          </a:p>
          <a:p>
            <a:pPr algn="l">
              <a:lnSpc>
                <a:spcPts val="2400"/>
              </a:lnSpc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He said that those who did the will of God were part of his family.</a:t>
            </a:r>
          </a:p>
        </p:txBody>
      </p:sp>
    </p:spTree>
    <p:extLst>
      <p:ext uri="{BB962C8B-B14F-4D97-AF65-F5344CB8AC3E}">
        <p14:creationId xmlns:p14="http://schemas.microsoft.com/office/powerpoint/2010/main" val="375313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29: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Holy Spirit is God's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power.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0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598837" y="1687630"/>
            <a:ext cx="5673774" cy="276280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715566" y="1672772"/>
            <a:ext cx="1724397" cy="27628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15566" y="2104820"/>
            <a:ext cx="190579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Genesis 1 v 1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&amp;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2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Job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33 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4, </a:t>
            </a:r>
          </a:p>
          <a:p>
            <a:pPr>
              <a:lnSpc>
                <a:spcPts val="2100"/>
              </a:lnSpc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34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v 14 and 15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628949" y="2104820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By his Spirit, God created and sustains all things.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28753" y="2975120"/>
            <a:ext cx="1534423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139 v 7 to 12 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621359" y="296239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is everywhere present by his Spirit.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60650" y="3591508"/>
            <a:ext cx="156409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Micah 3 v 8 </a:t>
            </a:r>
          </a:p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2 Peter 1 v 20 and 21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660947" y="3582102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By his Spirit God gave us his message in the Bible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19" grpId="0"/>
      <p:bldP spid="120" grpId="0"/>
      <p:bldP spid="121" grpId="0"/>
      <p:bldP spid="1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29: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Holy Spirit is God's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power.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5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452935" y="1779662"/>
            <a:ext cx="5673774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81893" y="1764804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53029" y="2196852"/>
            <a:ext cx="1289152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1 v 35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483047" y="2196852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By his Spirit God caused Jesus Christ to be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born.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05426" y="2873937"/>
            <a:ext cx="1467375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24 v 49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36397" y="3633092"/>
            <a:ext cx="1289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Acts 16 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6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and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483047" y="2893644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disciples of Jesus Christ were promised special powers.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452935" y="3633092"/>
            <a:ext cx="5787678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used the Holy Spirit to guide the apostles.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10 Mark 3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983</TotalTime>
  <Words>539</Words>
  <Application>Microsoft Office PowerPoint</Application>
  <PresentationFormat>On-screen Show (16:9)</PresentationFormat>
  <Paragraphs>121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66</cp:revision>
  <dcterms:created xsi:type="dcterms:W3CDTF">2020-04-16T13:12:45Z</dcterms:created>
  <dcterms:modified xsi:type="dcterms:W3CDTF">2020-04-19T19:13:48Z</dcterms:modified>
</cp:coreProperties>
</file>