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1" r:id="rId4"/>
    <p:sldId id="263" r:id="rId5"/>
    <p:sldId id="264" r:id="rId6"/>
    <p:sldId id="277" r:id="rId7"/>
    <p:sldId id="266" r:id="rId8"/>
    <p:sldId id="275" r:id="rId9"/>
    <p:sldId id="278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20/04/2020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20/04/2020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 bwMode="auto">
          <a:xfrm>
            <a:off x="1331640" y="1491630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Different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ways we can react to the message of the Kingdom of 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God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Several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aspects of the Kingdom of 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God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A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lesson from Jesus about our 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faith</a:t>
            </a:r>
            <a:endParaRPr lang="en-GB" sz="1600" b="1" kern="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4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 bwMode="auto">
          <a:xfrm>
            <a:off x="1031380" y="1707654"/>
            <a:ext cx="752381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800" b="1" dirty="0" smtClean="0">
                <a:solidFill>
                  <a:srgbClr val="000000"/>
                </a:solidFill>
                <a:latin typeface="Chalkboard"/>
              </a:rPr>
              <a:t>1 to 9. </a:t>
            </a:r>
            <a:r>
              <a:rPr lang="en-GB" sz="1800" b="1" kern="0" dirty="0" smtClean="0">
                <a:solidFill>
                  <a:schemeClr val="tx1"/>
                </a:solidFill>
                <a:latin typeface="Chalkboard"/>
              </a:rPr>
              <a:t>In Jesus’ parable what different things happened to the seed?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Seeds fell:</a:t>
            </a:r>
          </a:p>
          <a:p>
            <a:pPr marL="1028700" lvl="1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by the road</a:t>
            </a:r>
          </a:p>
          <a:p>
            <a:pPr marL="1028700" lvl="1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on the rocky ground</a:t>
            </a:r>
          </a:p>
          <a:p>
            <a:pPr marL="1028700" lvl="1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amongst the thorns</a:t>
            </a:r>
          </a:p>
          <a:p>
            <a:pPr marL="1028700" lvl="1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800" kern="0" dirty="0" smtClean="0">
                <a:solidFill>
                  <a:schemeClr val="tx1"/>
                </a:solidFill>
                <a:latin typeface="Chalkboard"/>
              </a:rPr>
              <a:t>into the good ground</a:t>
            </a:r>
            <a:endParaRPr lang="en-GB" sz="18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600"/>
              </a:lnSpc>
            </a:pPr>
            <a:endParaRPr lang="en-GB" sz="18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 bwMode="auto">
          <a:xfrm>
            <a:off x="975014" y="1642131"/>
            <a:ext cx="752381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10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20. What do the seed and different types of earth represent?</a:t>
            </a:r>
          </a:p>
          <a:p>
            <a:pPr lvl="1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seed is God’s word.</a:t>
            </a:r>
          </a:p>
          <a:p>
            <a:pPr lvl="1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road represents those who oppose the word.</a:t>
            </a:r>
          </a:p>
          <a:p>
            <a:pPr lvl="1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rocky places represent those who are shallow minded.</a:t>
            </a:r>
          </a:p>
          <a:p>
            <a:pPr lvl="1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thorny ground represents those totally occupied by the cares of this age, and the deceitfulness of riches.</a:t>
            </a:r>
          </a:p>
          <a:p>
            <a:pPr lvl="1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good ground represents those who hear the word, and accept it.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 </a:t>
            </a: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2765" y="1340414"/>
            <a:ext cx="7365751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21 to 34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What do these parables tell us about God’s Kingdom?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Kingdom of God: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has a message which cannot be hidden and should be listened to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develops in a way we do not fully understand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is like a small seed that develops into something as big as a tree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35 to 39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How did Jesus show the power of God in this storm?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stopped the wind and calmed the sea.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40 and 41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What did Jesus ask the disciples about their reaction to the storm?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asked why they were afraid and didn’t have faith.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More aspects of the Kingdom of God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2598837" y="1687630"/>
            <a:ext cx="5673774" cy="276280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Main point(s)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715566" y="1679257"/>
            <a:ext cx="1724397" cy="27628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GB" sz="1600" b="1" dirty="0" smtClean="0">
                <a:latin typeface="Chalkboard"/>
              </a:rPr>
              <a:t>Verse(s)</a:t>
            </a:r>
            <a:endParaRPr lang="en-GB" sz="1600" dirty="0" smtClean="0">
              <a:latin typeface="Chalkboard"/>
            </a:endParaRPr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/>
          </a:p>
          <a:p>
            <a:pPr>
              <a:lnSpc>
                <a:spcPts val="2100"/>
              </a:lnSpc>
            </a:pPr>
            <a:endParaRPr lang="en-GB" sz="1600" b="1" dirty="0" smtClean="0"/>
          </a:p>
          <a:p>
            <a:pPr>
              <a:lnSpc>
                <a:spcPts val="2100"/>
              </a:lnSpc>
            </a:pPr>
            <a:endParaRPr lang="en-GB" sz="16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15566" y="2104820"/>
            <a:ext cx="1905793" cy="34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 Matthew 13 v 44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628949" y="2104820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God’s coming Kingdom is of more value than anything else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87118" y="2534140"/>
            <a:ext cx="153442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13 v 47 to 49 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621359" y="2521411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Not all who hear the message of the Kingdom of God will have a place in it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799560" y="3150528"/>
            <a:ext cx="15640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21 v 28 to 31 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660947" y="3141122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Only those who respect God and do what he says will be in the Kingdom of God.</a:t>
            </a:r>
          </a:p>
        </p:txBody>
      </p:sp>
      <p:sp>
        <p:nvSpPr>
          <p:cNvPr id="123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7779" y="3835469"/>
            <a:ext cx="1905793" cy="34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10 v 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81162" y="3835469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We must show trust in God’s message about the coming Kingdom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  <p:bldP spid="119" grpId="0"/>
      <p:bldP spid="120" grpId="0"/>
      <p:bldP spid="121" grpId="0"/>
      <p:bldP spid="122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2452935" y="1779662"/>
            <a:ext cx="5673774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81893" y="1764804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04909" y="2196852"/>
            <a:ext cx="1289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10 v 24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483047" y="2196852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It is difficult for those who trust in riches to be part of the Kingdom of God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15672" y="2873937"/>
            <a:ext cx="12891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10 v 10 and 11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94762" y="3633092"/>
            <a:ext cx="1289152" cy="340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 v 3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483047" y="2893644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Those who reject Jesus’ message have had the Kingdom near to them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452935" y="3633092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After his resurrection, Jesus continues to talk about the coming Kingdom to his disciples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7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More aspects of the Kingdom of God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2452935" y="1779662"/>
            <a:ext cx="5673774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81893" y="1764804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04909" y="2196852"/>
            <a:ext cx="1289152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28 v 23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483047" y="2196852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Paul uses the Old Testament to tell his hearers about the Kingdom of God.</a:t>
            </a:r>
          </a:p>
        </p:txBody>
      </p:sp>
      <p:sp>
        <p:nvSpPr>
          <p:cNvPr id="7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11 Mark 4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More aspects of the Kingdom of God</a:t>
            </a:r>
          </a:p>
        </p:txBody>
      </p:sp>
    </p:spTree>
    <p:extLst>
      <p:ext uri="{BB962C8B-B14F-4D97-AF65-F5344CB8AC3E}">
        <p14:creationId xmlns:p14="http://schemas.microsoft.com/office/powerpoint/2010/main" val="107349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1479</TotalTime>
  <Words>589</Words>
  <Application>Microsoft Office PowerPoint</Application>
  <PresentationFormat>On-screen Show (16:9)</PresentationFormat>
  <Paragraphs>152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75</cp:revision>
  <dcterms:created xsi:type="dcterms:W3CDTF">2020-04-16T13:12:45Z</dcterms:created>
  <dcterms:modified xsi:type="dcterms:W3CDTF">2020-04-20T17:22:14Z</dcterms:modified>
</cp:coreProperties>
</file>