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70" r:id="rId3"/>
    <p:sldId id="271" r:id="rId4"/>
    <p:sldId id="263" r:id="rId5"/>
    <p:sldId id="264" r:id="rId6"/>
    <p:sldId id="277" r:id="rId7"/>
    <p:sldId id="278" r:id="rId8"/>
    <p:sldId id="279" r:id="rId9"/>
    <p:sldId id="266" r:id="rId10"/>
    <p:sldId id="275" r:id="rId11"/>
    <p:sldId id="267" r:id="rId12"/>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47" d="100"/>
          <a:sy n="147" d="100"/>
        </p:scale>
        <p:origin x="-594" y="-10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F326A4-804C-4A9B-AEC9-A164EE5F15F5}" type="datetimeFigureOut">
              <a:rPr lang="en-GB" smtClean="0"/>
              <a:t>20/04/2020</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AC2654-9F2F-4EE6-8960-8A8F70BB0E0A}" type="slidenum">
              <a:rPr lang="en-GB" smtClean="0"/>
              <a:t>‹#›</a:t>
            </a:fld>
            <a:endParaRPr lang="en-GB"/>
          </a:p>
        </p:txBody>
      </p:sp>
    </p:spTree>
    <p:extLst>
      <p:ext uri="{BB962C8B-B14F-4D97-AF65-F5344CB8AC3E}">
        <p14:creationId xmlns:p14="http://schemas.microsoft.com/office/powerpoint/2010/main" val="2221470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smtClean="0"/>
              <a:t>1</a:t>
            </a:fld>
            <a:endParaRPr lang="en-GB"/>
          </a:p>
        </p:txBody>
      </p:sp>
    </p:spTree>
    <p:extLst>
      <p:ext uri="{BB962C8B-B14F-4D97-AF65-F5344CB8AC3E}">
        <p14:creationId xmlns:p14="http://schemas.microsoft.com/office/powerpoint/2010/main" val="13476198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10</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11</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2</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3</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4</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5</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6</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7</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8</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9</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9144000" cy="5143500"/>
            <a:chOff x="0" y="0"/>
            <a:chExt cx="5760" cy="4320"/>
          </a:xfrm>
        </p:grpSpPr>
        <p:sp>
          <p:nvSpPr>
            <p:cNvPr id="3075" name="Rectangle 3"/>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6" name="Rectangle 4"/>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7" name="Rectangle 5"/>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8" name="Rectangle 6"/>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9" name="Rectangle 7"/>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0" name="Rectangle 8"/>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1" name="Rectangle 9"/>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2" name="Rectangle 10"/>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3" name="Rectangle 11"/>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4" name="Rectangle 12"/>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5" name="Rectangle 13"/>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6" name="Line 14"/>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7" name="Line 15"/>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Line 16"/>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Line 17"/>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Line 18"/>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Line 19"/>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2" name="Line 20"/>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3" name="Line 21"/>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4" name="Line 22"/>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5" name="Line 23"/>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6" name="Line 24"/>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7" name="Line 25"/>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8" name="Line 26"/>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099" name="Rectangle 27"/>
          <p:cNvSpPr>
            <a:spLocks noGrp="1" noChangeArrowheads="1"/>
          </p:cNvSpPr>
          <p:nvPr>
            <p:ph type="ctrTitle"/>
          </p:nvPr>
        </p:nvSpPr>
        <p:spPr>
          <a:xfrm>
            <a:off x="685800" y="1597819"/>
            <a:ext cx="7772400" cy="1102519"/>
          </a:xfrm>
        </p:spPr>
        <p:txBody>
          <a:bodyPr/>
          <a:lstStyle>
            <a:lvl1pPr>
              <a:defRPr/>
            </a:lvl1pPr>
          </a:lstStyle>
          <a:p>
            <a:pPr lvl="0"/>
            <a:r>
              <a:rPr lang="en-US" altLang="en-US" noProof="0" smtClean="0"/>
              <a:t>Click to edit Master title style</a:t>
            </a:r>
            <a:endParaRPr lang="en-GB" altLang="en-US" noProof="0" smtClean="0"/>
          </a:p>
        </p:txBody>
      </p:sp>
      <p:sp>
        <p:nvSpPr>
          <p:cNvPr id="3100" name="Rectangle 28"/>
          <p:cNvSpPr>
            <a:spLocks noGrp="1" noChangeArrowheads="1"/>
          </p:cNvSpPr>
          <p:nvPr>
            <p:ph type="subTitle" idx="1"/>
          </p:nvPr>
        </p:nvSpPr>
        <p:spPr>
          <a:xfrm>
            <a:off x="1371600" y="2914650"/>
            <a:ext cx="6400800" cy="1314450"/>
          </a:xfrm>
        </p:spPr>
        <p:txBody>
          <a:bodyPr/>
          <a:lstStyle>
            <a:lvl1pPr marL="0" indent="0" algn="ctr">
              <a:buFont typeface="Century Gothic" pitchFamily="34" charset="0"/>
              <a:buNone/>
              <a:defRPr sz="2800"/>
            </a:lvl1pPr>
          </a:lstStyle>
          <a:p>
            <a:pPr lvl="0"/>
            <a:r>
              <a:rPr lang="en-US" altLang="en-US" noProof="0" smtClean="0"/>
              <a:t>Click to edit Master subtitle style</a:t>
            </a:r>
            <a:endParaRPr lang="en-GB" altLang="en-US" noProof="0" smtClean="0"/>
          </a:p>
        </p:txBody>
      </p:sp>
      <p:sp>
        <p:nvSpPr>
          <p:cNvPr id="3104" name="Rectangle 32"/>
          <p:cNvSpPr>
            <a:spLocks noGrp="1" noChangeArrowheads="1"/>
          </p:cNvSpPr>
          <p:nvPr>
            <p:ph type="dt" sz="half" idx="2"/>
          </p:nvPr>
        </p:nvSpPr>
        <p:spPr/>
        <p:txBody>
          <a:bodyPr/>
          <a:lstStyle>
            <a:lvl1pPr>
              <a:defRPr/>
            </a:lvl1pPr>
          </a:lstStyle>
          <a:p>
            <a:fld id="{F3AE3EAE-4331-4A0A-AFB2-6F7CFB61B82F}" type="datetime1">
              <a:rPr lang="en-GB" smtClean="0"/>
              <a:t>20/04/2020</a:t>
            </a:fld>
            <a:endParaRPr lang="en-GB"/>
          </a:p>
        </p:txBody>
      </p:sp>
      <p:sp>
        <p:nvSpPr>
          <p:cNvPr id="3105" name="Rectangle 33"/>
          <p:cNvSpPr>
            <a:spLocks noGrp="1" noChangeArrowheads="1"/>
          </p:cNvSpPr>
          <p:nvPr>
            <p:ph type="ftr" sz="quarter" idx="3"/>
          </p:nvPr>
        </p:nvSpPr>
        <p:spPr/>
        <p:txBody>
          <a:bodyPr/>
          <a:lstStyle>
            <a:lvl1pPr>
              <a:defRPr/>
            </a:lvl1pPr>
          </a:lstStyle>
          <a:p>
            <a:r>
              <a:rPr lang="en-GB" smtClean="0"/>
              <a:t>understandyourbible.org</a:t>
            </a:r>
            <a:endParaRPr lang="en-GB"/>
          </a:p>
        </p:txBody>
      </p:sp>
      <p:sp>
        <p:nvSpPr>
          <p:cNvPr id="3106" name="Rectangle 34"/>
          <p:cNvSpPr>
            <a:spLocks noGrp="1" noChangeArrowheads="1"/>
          </p:cNvSpPr>
          <p:nvPr>
            <p:ph type="sldNum" sz="quarter" idx="4"/>
          </p:nvPr>
        </p:nvSpPr>
        <p:spPr>
          <a:xfrm>
            <a:off x="6553200" y="4698207"/>
            <a:ext cx="2133600" cy="288131"/>
          </a:xfrm>
        </p:spPr>
        <p:txBody>
          <a:bodyPr/>
          <a:lstStyle>
            <a:lvl1pPr>
              <a:defRPr/>
            </a:lvl1pPr>
          </a:lstStyle>
          <a:p>
            <a:fld id="{63C520B5-213A-4CB4-BF22-D563061A535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F560CB75-5D38-4A2C-BB8F-5490F8447F5D}" type="datetime1">
              <a:rPr lang="en-GB" smtClean="0"/>
              <a:t>20/04/2020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83679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35D9490F-3E72-4D18-B232-FCFF23BA85C5}" type="datetime1">
              <a:rPr lang="en-GB" smtClean="0"/>
              <a:t>20/04/2020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023245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D30F9D5F-D86B-4024-A2D8-C06013EEB54C}" type="datetime1">
              <a:rPr lang="en-GB" smtClean="0"/>
              <a:t>20/04/2020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530999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01E686C4-8C74-4C58-96BE-A623C96B0684}" type="datetime1">
              <a:rPr lang="en-GB" smtClean="0"/>
              <a:t>20/04/2020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577086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fld id="{8A46B90E-9489-42CA-BC83-A3C368875A4C}" type="datetime1">
              <a:rPr lang="en-GB" smtClean="0"/>
              <a:t>20/04/2020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022266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fld id="{45ACEB83-0C13-4532-938C-47B0EB1550CE}" type="datetime1">
              <a:rPr lang="en-GB" smtClean="0"/>
              <a:t>20/04/2020</a:t>
            </a:fld>
            <a:endParaRPr lang="en-GB"/>
          </a:p>
        </p:txBody>
      </p:sp>
      <p:sp>
        <p:nvSpPr>
          <p:cNvPr id="8" name="Footer Placeholder 7"/>
          <p:cNvSpPr>
            <a:spLocks noGrp="1"/>
          </p:cNvSpPr>
          <p:nvPr>
            <p:ph type="ftr" sz="quarter" idx="11"/>
          </p:nvPr>
        </p:nvSpPr>
        <p:spPr/>
        <p:txBody>
          <a:bodyPr/>
          <a:lstStyle>
            <a:lvl1pPr>
              <a:defRPr/>
            </a:lvl1pPr>
          </a:lstStyle>
          <a:p>
            <a:r>
              <a:rPr lang="en-GB" smtClean="0"/>
              <a:t>understandyourbible.org</a:t>
            </a:r>
            <a:endParaRPr lang="en-GB"/>
          </a:p>
        </p:txBody>
      </p:sp>
      <p:sp>
        <p:nvSpPr>
          <p:cNvPr id="9" name="Slide Number Placeholder 8"/>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99983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fld id="{AE09BCB5-6252-4573-AE97-8D57E600895D}" type="datetime1">
              <a:rPr lang="en-GB" smtClean="0"/>
              <a:t>20/04/2020</a:t>
            </a:fld>
            <a:endParaRPr lang="en-GB"/>
          </a:p>
        </p:txBody>
      </p:sp>
      <p:sp>
        <p:nvSpPr>
          <p:cNvPr id="4" name="Footer Placeholder 3"/>
          <p:cNvSpPr>
            <a:spLocks noGrp="1"/>
          </p:cNvSpPr>
          <p:nvPr>
            <p:ph type="ftr" sz="quarter" idx="11"/>
          </p:nvPr>
        </p:nvSpPr>
        <p:spPr/>
        <p:txBody>
          <a:bodyPr/>
          <a:lstStyle>
            <a:lvl1pPr>
              <a:defRPr/>
            </a:lvl1pPr>
          </a:lstStyle>
          <a:p>
            <a:r>
              <a:rPr lang="en-GB" smtClean="0"/>
              <a:t>understandyourbible.org</a:t>
            </a:r>
            <a:endParaRPr lang="en-GB"/>
          </a:p>
        </p:txBody>
      </p:sp>
      <p:sp>
        <p:nvSpPr>
          <p:cNvPr id="5" name="Slide Number Placeholder 4"/>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359119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34A93477-4BB0-4E1C-899A-7221FA24AB95}" type="datetime1">
              <a:rPr lang="en-GB" smtClean="0"/>
              <a:t>20/04/2020</a:t>
            </a:fld>
            <a:endParaRPr lang="en-GB"/>
          </a:p>
        </p:txBody>
      </p:sp>
      <p:sp>
        <p:nvSpPr>
          <p:cNvPr id="3" name="Footer Placeholder 2"/>
          <p:cNvSpPr>
            <a:spLocks noGrp="1"/>
          </p:cNvSpPr>
          <p:nvPr>
            <p:ph type="ftr" sz="quarter" idx="11"/>
          </p:nvPr>
        </p:nvSpPr>
        <p:spPr/>
        <p:txBody>
          <a:bodyPr/>
          <a:lstStyle>
            <a:lvl1pPr>
              <a:defRPr/>
            </a:lvl1pPr>
          </a:lstStyle>
          <a:p>
            <a:r>
              <a:rPr lang="en-GB" smtClean="0"/>
              <a:t>understandyourbible.org</a:t>
            </a:r>
            <a:endParaRPr lang="en-GB"/>
          </a:p>
        </p:txBody>
      </p:sp>
      <p:sp>
        <p:nvSpPr>
          <p:cNvPr id="4" name="Slide Number Placeholder 3"/>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186683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C649B69D-3A1C-4F08-A0CF-A39E9C290EB4}" type="datetime1">
              <a:rPr lang="en-GB" smtClean="0"/>
              <a:t>20/04/2020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085873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53D4787-FE8D-494C-A9BB-AD9B5E0CCE4D}" type="datetime1">
              <a:rPr lang="en-GB" smtClean="0"/>
              <a:t>20/04/2020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3518106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5400000" scaled="1"/>
        </a:gradFill>
        <a:effectLst/>
      </p:bgPr>
    </p:bg>
    <p:spTree>
      <p:nvGrpSpPr>
        <p:cNvPr id="1" name=""/>
        <p:cNvGrpSpPr/>
        <p:nvPr/>
      </p:nvGrpSpPr>
      <p:grpSpPr>
        <a:xfrm>
          <a:off x="0" y="0"/>
          <a:ext cx="0" cy="0"/>
          <a:chOff x="0" y="0"/>
          <a:chExt cx="0" cy="0"/>
        </a:xfrm>
      </p:grpSpPr>
      <p:grpSp>
        <p:nvGrpSpPr>
          <p:cNvPr id="1031" name="Group 7"/>
          <p:cNvGrpSpPr>
            <a:grpSpLocks/>
          </p:cNvGrpSpPr>
          <p:nvPr/>
        </p:nvGrpSpPr>
        <p:grpSpPr bwMode="auto">
          <a:xfrm>
            <a:off x="0" y="0"/>
            <a:ext cx="9144000" cy="5143500"/>
            <a:chOff x="0" y="0"/>
            <a:chExt cx="5760" cy="4320"/>
          </a:xfrm>
        </p:grpSpPr>
        <p:sp>
          <p:nvSpPr>
            <p:cNvPr id="1032" name="Rectangle 8"/>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3" name="Rectangle 9"/>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4" name="Rectangle 10"/>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5" name="Rectangle 11"/>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6" name="Rectangle 12"/>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7" name="Rectangle 13"/>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8" name="Rectangle 14"/>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9" name="Rectangle 15"/>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0" name="Rectangle 16"/>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1" name="Rectangle 17"/>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2" name="Rectangle 18"/>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3" name="Line 19"/>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4" name="Line 20"/>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5" name="Line 21"/>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6" name="Line 22"/>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7" name="Line 23"/>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8" name="Line 24"/>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9" name="Line 25"/>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0" name="Line 26"/>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1" name="Line 27"/>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2" name="Line 28"/>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3" name="Line 29"/>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 name="Line 30"/>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 name="Line 31"/>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026" name="Rectangle 2"/>
          <p:cNvSpPr>
            <a:spLocks noGrp="1" noChangeArrowheads="1"/>
          </p:cNvSpPr>
          <p:nvPr>
            <p:ph type="title"/>
          </p:nvPr>
        </p:nvSpPr>
        <p:spPr bwMode="auto">
          <a:xfrm>
            <a:off x="914400" y="205979"/>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028" name="Rectangle 4"/>
          <p:cNvSpPr>
            <a:spLocks noGrp="1" noChangeArrowheads="1"/>
          </p:cNvSpPr>
          <p:nvPr>
            <p:ph type="dt" sz="half" idx="2"/>
          </p:nvPr>
        </p:nvSpPr>
        <p:spPr bwMode="auto">
          <a:xfrm>
            <a:off x="457200" y="4698207"/>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solidFill>
                  <a:schemeClr val="bg2"/>
                </a:solidFill>
              </a:defRPr>
            </a:lvl1pPr>
          </a:lstStyle>
          <a:p>
            <a:fld id="{6A627E77-7189-4C90-BB96-82DA6C4A0A12}" type="datetime1">
              <a:rPr lang="en-GB" smtClean="0"/>
              <a:t>20/04/2020</a:t>
            </a:fld>
            <a:endParaRPr lang="en-GB"/>
          </a:p>
        </p:txBody>
      </p:sp>
      <p:sp>
        <p:nvSpPr>
          <p:cNvPr id="1029" name="Rectangle 5"/>
          <p:cNvSpPr>
            <a:spLocks noGrp="1" noChangeArrowheads="1"/>
          </p:cNvSpPr>
          <p:nvPr>
            <p:ph type="ftr" sz="quarter" idx="3"/>
          </p:nvPr>
        </p:nvSpPr>
        <p:spPr bwMode="auto">
          <a:xfrm>
            <a:off x="3124200" y="4698207"/>
            <a:ext cx="2895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solidFill>
                  <a:schemeClr val="bg2"/>
                </a:solidFill>
              </a:defRPr>
            </a:lvl1pPr>
          </a:lstStyle>
          <a:p>
            <a:r>
              <a:rPr lang="en-GB" smtClean="0"/>
              <a:t>understandyourbible.org</a:t>
            </a:r>
            <a:endParaRPr lang="en-GB"/>
          </a:p>
        </p:txBody>
      </p:sp>
      <p:sp>
        <p:nvSpPr>
          <p:cNvPr id="1030" name="Rectangle 6"/>
          <p:cNvSpPr>
            <a:spLocks noGrp="1" noChangeArrowheads="1"/>
          </p:cNvSpPr>
          <p:nvPr>
            <p:ph type="sldNum" sz="quarter" idx="4"/>
          </p:nvPr>
        </p:nvSpPr>
        <p:spPr bwMode="auto">
          <a:xfrm>
            <a:off x="6553200" y="4700588"/>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chemeClr val="bg2"/>
                </a:solidFill>
              </a:defRPr>
            </a:lvl1pPr>
          </a:lstStyle>
          <a:p>
            <a:fld id="{63C520B5-213A-4CB4-BF22-D563061A5350}"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p:titleStyle>
    <p:bodyStyle>
      <a:lvl1pPr marL="342900" indent="-342900" algn="l" rtl="0" eaLnBrk="1" fontAlgn="base" hangingPunct="1">
        <a:spcBef>
          <a:spcPct val="20000"/>
        </a:spcBef>
        <a:spcAft>
          <a:spcPct val="0"/>
        </a:spcAft>
        <a:buClr>
          <a:schemeClr val="tx1"/>
        </a:buClr>
        <a:buFont typeface="Century Gothic" pitchFamily="34" charset="0"/>
        <a:buChar char="□"/>
        <a:defRPr sz="32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smtClean="0">
                <a:solidFill>
                  <a:schemeClr val="tx1"/>
                </a:solidFill>
                <a:latin typeface="Chalkboard"/>
              </a:rPr>
              <a:t>Understand your Bible</a:t>
            </a:r>
            <a:endParaRPr lang="en-GB" sz="2800" b="1" kern="0" dirty="0">
              <a:solidFill>
                <a:schemeClr val="tx1"/>
              </a:solidFill>
              <a:latin typeface="Chalkboard"/>
            </a:endParaRPr>
          </a:p>
        </p:txBody>
      </p:sp>
      <p:sp>
        <p:nvSpPr>
          <p:cNvPr id="12" name="Subtitle 2"/>
          <p:cNvSpPr txBox="1">
            <a:spLocks/>
          </p:cNvSpPr>
          <p:nvPr/>
        </p:nvSpPr>
        <p:spPr bwMode="auto">
          <a:xfrm>
            <a:off x="1425450" y="1995686"/>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smtClean="0">
                <a:ln>
                  <a:noFill/>
                </a:ln>
                <a:solidFill>
                  <a:srgbClr val="333333"/>
                </a:solidFill>
                <a:effectLst/>
                <a:uLnTx/>
                <a:uFillTx/>
                <a:latin typeface="Chalkboard"/>
                <a:ea typeface="+mn-ea"/>
                <a:cs typeface="+mn-cs"/>
              </a:rPr>
              <a:t>Welcome</a:t>
            </a:r>
            <a:endParaRPr kumimoji="0" lang="en-GB" sz="40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3" name="Footer Placeholder 12"/>
          <p:cNvSpPr>
            <a:spLocks noGrp="1"/>
          </p:cNvSpPr>
          <p:nvPr>
            <p:ph type="ftr" sz="quarter" idx="3"/>
          </p:nvPr>
        </p:nvSpPr>
        <p:spPr/>
        <p:txBody>
          <a:bodyPr/>
          <a:lstStyle/>
          <a:p>
            <a:r>
              <a:rPr lang="en-GB" sz="1200" dirty="0" smtClean="0">
                <a:solidFill>
                  <a:schemeClr val="tx1"/>
                </a:solidFill>
                <a:latin typeface="Chalkboard"/>
              </a:rPr>
              <a:t>understandyourbible.org</a:t>
            </a:r>
            <a:endParaRPr lang="en-GB" sz="1200" dirty="0">
              <a:solidFill>
                <a:schemeClr val="tx1"/>
              </a:solidFill>
              <a:latin typeface="Chalkboard"/>
            </a:endParaRPr>
          </a:p>
        </p:txBody>
      </p:sp>
      <p:sp>
        <p:nvSpPr>
          <p:cNvPr id="14" name="Slide Number Placeholder 13"/>
          <p:cNvSpPr>
            <a:spLocks noGrp="1"/>
          </p:cNvSpPr>
          <p:nvPr>
            <p:ph type="sldNum" sz="quarter" idx="4"/>
          </p:nvPr>
        </p:nvSpPr>
        <p:spPr/>
        <p:txBody>
          <a:bodyPr/>
          <a:lstStyle/>
          <a:p>
            <a:fld id="{63C520B5-213A-4CB4-BF22-D563061A5350}" type="slidenum">
              <a:rPr lang="en-GB" sz="1200" smtClean="0">
                <a:solidFill>
                  <a:schemeClr val="tx1"/>
                </a:solidFill>
                <a:latin typeface="Chalkboard"/>
              </a:rPr>
              <a:t>1</a:t>
            </a:fld>
            <a:endParaRPr lang="en-GB" sz="1200" dirty="0">
              <a:solidFill>
                <a:schemeClr val="tx1"/>
              </a:solidFill>
              <a:latin typeface="Chalkboard"/>
            </a:endParaRPr>
          </a:p>
        </p:txBody>
      </p:sp>
      <p:sp>
        <p:nvSpPr>
          <p:cNvPr id="24"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14 Mark 8</a:t>
            </a:r>
            <a:endParaRPr lang="en-GB" sz="2000" b="1" kern="0" dirty="0">
              <a:solidFill>
                <a:schemeClr val="tx1"/>
              </a:solidFill>
              <a:latin typeface="Chalkboard"/>
            </a:endParaRPr>
          </a:p>
        </p:txBody>
      </p:sp>
    </p:spTree>
    <p:extLst>
      <p:ext uri="{BB962C8B-B14F-4D97-AF65-F5344CB8AC3E}">
        <p14:creationId xmlns:p14="http://schemas.microsoft.com/office/powerpoint/2010/main" val="41561818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10</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79" name="Subtitle 2"/>
          <p:cNvSpPr txBox="1">
            <a:spLocks/>
          </p:cNvSpPr>
          <p:nvPr/>
        </p:nvSpPr>
        <p:spPr bwMode="auto">
          <a:xfrm>
            <a:off x="1491519" y="1059582"/>
            <a:ext cx="5904656"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3. Related theme from v 31:</a:t>
            </a:r>
          </a:p>
          <a:p>
            <a:pPr marL="457200" lvl="1" indent="0">
              <a:buClr>
                <a:srgbClr val="000000"/>
              </a:buClr>
              <a:buNone/>
            </a:pPr>
            <a:r>
              <a:rPr lang="en-GB" sz="1600" b="1" dirty="0">
                <a:solidFill>
                  <a:srgbClr val="333333"/>
                </a:solidFill>
                <a:latin typeface="Chalkboard"/>
              </a:rPr>
              <a:t>Why did Jesus die?</a:t>
            </a:r>
          </a:p>
        </p:txBody>
      </p:sp>
      <p:sp>
        <p:nvSpPr>
          <p:cNvPr id="104"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14 Mark 8</a:t>
            </a:r>
            <a:endParaRPr lang="en-GB" sz="2000" b="1" kern="0" dirty="0">
              <a:solidFill>
                <a:schemeClr val="tx1"/>
              </a:solidFill>
              <a:latin typeface="Chalkboard"/>
            </a:endParaRPr>
          </a:p>
        </p:txBody>
      </p:sp>
      <p:sp>
        <p:nvSpPr>
          <p:cNvPr id="105" name="TextBox 104"/>
          <p:cNvSpPr txBox="1"/>
          <p:nvPr/>
        </p:nvSpPr>
        <p:spPr>
          <a:xfrm>
            <a:off x="2539979" y="1707654"/>
            <a:ext cx="5673774" cy="2637773"/>
          </a:xfrm>
          <a:prstGeom prst="rect">
            <a:avLst/>
          </a:prstGeom>
          <a:solidFill>
            <a:srgbClr val="FFFFCC"/>
          </a:solidFill>
        </p:spPr>
        <p:txBody>
          <a:bodyPr wrap="square" rtlCol="0">
            <a:spAutoFit/>
          </a:bodyPr>
          <a:lstStyle/>
          <a:p>
            <a:pPr marL="0" marR="0" lvl="0" indent="0" algn="ctr" defTabSz="914400" eaLnBrk="1" fontAlgn="base" latinLnBrk="0" hangingPunct="1">
              <a:lnSpc>
                <a:spcPts val="2000"/>
              </a:lnSpc>
              <a:buClrTx/>
              <a:buSzTx/>
              <a:buFontTx/>
              <a:buNone/>
              <a:tabLst/>
              <a:defRPr/>
            </a:pPr>
            <a:r>
              <a:rPr kumimoji="0" lang="en-GB" sz="1600" b="1" i="0" u="none" strike="noStrike" kern="0" cap="none" spc="0" normalizeH="0" noProof="0" dirty="0" smtClean="0">
                <a:ln>
                  <a:noFill/>
                </a:ln>
                <a:effectLst/>
                <a:uLnTx/>
                <a:uFillTx/>
                <a:latin typeface="Chalkboard"/>
              </a:rPr>
              <a:t>Main point(s)</a:t>
            </a:r>
            <a:endParaRPr kumimoji="0" lang="en-GB" sz="1600" b="0" i="0" u="none" strike="noStrike" kern="0" cap="none" spc="0" normalizeH="0" noProof="0" dirty="0" smtClean="0">
              <a:ln>
                <a:noFill/>
              </a:ln>
              <a:effectLst/>
              <a:uLnTx/>
              <a:uFillTx/>
              <a:latin typeface="Chalkboard"/>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noProof="0" dirty="0" smtClean="0">
              <a:ln>
                <a:noFill/>
              </a:ln>
              <a:effectLst/>
              <a:uLnTx/>
              <a:uFillTx/>
            </a:endParaRPr>
          </a:p>
        </p:txBody>
      </p:sp>
      <p:sp>
        <p:nvSpPr>
          <p:cNvPr id="106" name="TextBox 105"/>
          <p:cNvSpPr txBox="1"/>
          <p:nvPr/>
        </p:nvSpPr>
        <p:spPr>
          <a:xfrm>
            <a:off x="868937" y="1699280"/>
            <a:ext cx="1512168" cy="2657138"/>
          </a:xfrm>
          <a:prstGeom prst="rect">
            <a:avLst/>
          </a:prstGeom>
          <a:solidFill>
            <a:srgbClr val="FFFFFF">
              <a:lumMod val="95000"/>
            </a:srgbClr>
          </a:solidFill>
        </p:spPr>
        <p:txBody>
          <a:bodyPr wrap="square" rtlCol="0">
            <a:spAutoFit/>
          </a:bodyPr>
          <a:lstStyle/>
          <a:p>
            <a:pPr marL="0" marR="0" lvl="0" indent="0" algn="ctr" defTabSz="914400" eaLnBrk="1" fontAlgn="base" latinLnBrk="0" hangingPunct="1">
              <a:lnSpc>
                <a:spcPts val="2000"/>
              </a:lnSpc>
              <a:buClrTx/>
              <a:buSzTx/>
              <a:buFontTx/>
              <a:buNone/>
              <a:tabLst/>
              <a:defRPr/>
            </a:pPr>
            <a:r>
              <a:rPr kumimoji="0" lang="en-GB" sz="1600" b="1" i="0" u="none" strike="noStrike" kern="0" cap="none" spc="0" normalizeH="0" noProof="0" dirty="0" smtClean="0">
                <a:ln>
                  <a:noFill/>
                </a:ln>
                <a:effectLst/>
                <a:uLnTx/>
                <a:uFillTx/>
                <a:latin typeface="Chalkboard"/>
              </a:rPr>
              <a:t>Verse(s)</a:t>
            </a:r>
            <a:endParaRPr kumimoji="0" lang="en-GB" sz="1600" b="0" i="0" u="none" strike="noStrike" kern="0" cap="none" spc="0" normalizeH="0" noProof="0" dirty="0" smtClean="0">
              <a:ln>
                <a:noFill/>
              </a:ln>
              <a:effectLst/>
              <a:uLnTx/>
              <a:uFillTx/>
              <a:latin typeface="Chalkboard"/>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noProof="0" dirty="0" smtClean="0">
              <a:ln>
                <a:noFill/>
              </a:ln>
              <a:effectLst/>
              <a:uLnTx/>
              <a:uFillTx/>
            </a:endParaRPr>
          </a:p>
        </p:txBody>
      </p:sp>
      <p:sp>
        <p:nvSpPr>
          <p:cNvPr id="107" name="TextBox 106"/>
          <p:cNvSpPr txBox="1"/>
          <p:nvPr/>
        </p:nvSpPr>
        <p:spPr>
          <a:xfrm>
            <a:off x="1085468" y="2124845"/>
            <a:ext cx="1289152" cy="605294"/>
          </a:xfrm>
          <a:prstGeom prst="rect">
            <a:avLst/>
          </a:prstGeom>
          <a:noFill/>
        </p:spPr>
        <p:txBody>
          <a:bodyPr wrap="square" rtlCol="0">
            <a:spAutoFit/>
          </a:bodyPr>
          <a:lstStyle/>
          <a:p>
            <a:pPr fontAlgn="base">
              <a:lnSpc>
                <a:spcPts val="2000"/>
              </a:lnSpc>
            </a:pPr>
            <a:r>
              <a:rPr lang="en-GB" sz="1600" dirty="0">
                <a:latin typeface="Chalkboard"/>
              </a:rPr>
              <a:t>1 Peter 3 v 18 </a:t>
            </a:r>
          </a:p>
        </p:txBody>
      </p:sp>
      <p:sp>
        <p:nvSpPr>
          <p:cNvPr id="108" name="TextBox 107"/>
          <p:cNvSpPr txBox="1"/>
          <p:nvPr/>
        </p:nvSpPr>
        <p:spPr>
          <a:xfrm>
            <a:off x="2570091" y="2124843"/>
            <a:ext cx="5787678" cy="348813"/>
          </a:xfrm>
          <a:prstGeom prst="rect">
            <a:avLst/>
          </a:prstGeom>
          <a:noFill/>
        </p:spPr>
        <p:txBody>
          <a:bodyPr wrap="square" rtlCol="0">
            <a:spAutoFit/>
          </a:bodyPr>
          <a:lstStyle/>
          <a:p>
            <a:pPr fontAlgn="base">
              <a:lnSpc>
                <a:spcPts val="2000"/>
              </a:lnSpc>
            </a:pPr>
            <a:r>
              <a:rPr lang="en-GB" sz="1600" dirty="0">
                <a:latin typeface="Chalkboard"/>
              </a:rPr>
              <a:t>Jesus being righteous died for us who are unrighteous.</a:t>
            </a:r>
          </a:p>
        </p:txBody>
      </p:sp>
      <p:sp>
        <p:nvSpPr>
          <p:cNvPr id="109" name="TextBox 108"/>
          <p:cNvSpPr txBox="1"/>
          <p:nvPr/>
        </p:nvSpPr>
        <p:spPr>
          <a:xfrm>
            <a:off x="1075087" y="2810751"/>
            <a:ext cx="1306017" cy="605294"/>
          </a:xfrm>
          <a:prstGeom prst="rect">
            <a:avLst/>
          </a:prstGeom>
          <a:noFill/>
        </p:spPr>
        <p:txBody>
          <a:bodyPr wrap="square" rtlCol="0">
            <a:spAutoFit/>
          </a:bodyPr>
          <a:lstStyle/>
          <a:p>
            <a:pPr fontAlgn="base">
              <a:lnSpc>
                <a:spcPts val="2000"/>
              </a:lnSpc>
            </a:pPr>
            <a:r>
              <a:rPr lang="nb-NO" sz="1600" dirty="0">
                <a:latin typeface="Chalkboard"/>
              </a:rPr>
              <a:t>Ephesians 5 v 2 </a:t>
            </a:r>
            <a:endParaRPr lang="en-GB" sz="1600" dirty="0">
              <a:latin typeface="Chalkboard"/>
            </a:endParaRPr>
          </a:p>
        </p:txBody>
      </p:sp>
      <p:sp>
        <p:nvSpPr>
          <p:cNvPr id="110" name="TextBox 109"/>
          <p:cNvSpPr txBox="1"/>
          <p:nvPr/>
        </p:nvSpPr>
        <p:spPr>
          <a:xfrm>
            <a:off x="2570091" y="2798034"/>
            <a:ext cx="5787678" cy="348813"/>
          </a:xfrm>
          <a:prstGeom prst="rect">
            <a:avLst/>
          </a:prstGeom>
          <a:noFill/>
        </p:spPr>
        <p:txBody>
          <a:bodyPr wrap="square" rtlCol="0">
            <a:spAutoFit/>
          </a:bodyPr>
          <a:lstStyle/>
          <a:p>
            <a:pPr fontAlgn="base">
              <a:lnSpc>
                <a:spcPts val="2000"/>
              </a:lnSpc>
            </a:pPr>
            <a:r>
              <a:rPr lang="en-GB" sz="1600" dirty="0">
                <a:latin typeface="Chalkboard"/>
              </a:rPr>
              <a:t>Christ’s loving sacrifice was to make us acceptable to </a:t>
            </a:r>
            <a:r>
              <a:rPr lang="en-GB" sz="1600" dirty="0" smtClean="0">
                <a:latin typeface="Chalkboard"/>
              </a:rPr>
              <a:t>God.</a:t>
            </a:r>
            <a:endParaRPr lang="en-GB" sz="1600" dirty="0">
              <a:latin typeface="Chalkboard"/>
            </a:endParaRPr>
          </a:p>
        </p:txBody>
      </p:sp>
      <p:sp>
        <p:nvSpPr>
          <p:cNvPr id="111" name="TextBox 110"/>
          <p:cNvSpPr txBox="1"/>
          <p:nvPr/>
        </p:nvSpPr>
        <p:spPr>
          <a:xfrm>
            <a:off x="1146797" y="3553460"/>
            <a:ext cx="1306017" cy="605294"/>
          </a:xfrm>
          <a:prstGeom prst="rect">
            <a:avLst/>
          </a:prstGeom>
          <a:noFill/>
        </p:spPr>
        <p:txBody>
          <a:bodyPr wrap="square" rtlCol="0">
            <a:spAutoFit/>
          </a:bodyPr>
          <a:lstStyle/>
          <a:p>
            <a:pPr fontAlgn="base">
              <a:lnSpc>
                <a:spcPts val="2000"/>
              </a:lnSpc>
            </a:pPr>
            <a:r>
              <a:rPr lang="en-GB" sz="1600" dirty="0">
                <a:latin typeface="Chalkboard"/>
              </a:rPr>
              <a:t>1 John 3 v 16 </a:t>
            </a:r>
          </a:p>
        </p:txBody>
      </p:sp>
      <p:sp>
        <p:nvSpPr>
          <p:cNvPr id="112" name="TextBox 111"/>
          <p:cNvSpPr txBox="1"/>
          <p:nvPr/>
        </p:nvSpPr>
        <p:spPr>
          <a:xfrm>
            <a:off x="2570091" y="3553460"/>
            <a:ext cx="5787678" cy="605294"/>
          </a:xfrm>
          <a:prstGeom prst="rect">
            <a:avLst/>
          </a:prstGeom>
          <a:noFill/>
        </p:spPr>
        <p:txBody>
          <a:bodyPr wrap="square" rtlCol="0">
            <a:spAutoFit/>
          </a:bodyPr>
          <a:lstStyle/>
          <a:p>
            <a:pPr fontAlgn="base">
              <a:lnSpc>
                <a:spcPts val="2000"/>
              </a:lnSpc>
            </a:pPr>
            <a:r>
              <a:rPr lang="en-GB" sz="1600" dirty="0">
                <a:latin typeface="Chalkboard"/>
              </a:rPr>
              <a:t>We should follow Christ’s example in living our lives for the benefit of others.</a:t>
            </a:r>
          </a:p>
        </p:txBody>
      </p:sp>
    </p:spTree>
    <p:extLst>
      <p:ext uri="{BB962C8B-B14F-4D97-AF65-F5344CB8AC3E}">
        <p14:creationId xmlns:p14="http://schemas.microsoft.com/office/powerpoint/2010/main" val="1625009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1">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11</a:t>
            </a:fld>
            <a:endParaRPr lang="en-GB" sz="1200" dirty="0">
              <a:solidFill>
                <a:srgbClr val="000000"/>
              </a:solidFill>
              <a:latin typeface="Chalkboard"/>
            </a:endParaRPr>
          </a:p>
        </p:txBody>
      </p:sp>
      <p:sp>
        <p:nvSpPr>
          <p:cNvPr id="8" name="Subtitle 2"/>
          <p:cNvSpPr txBox="1">
            <a:spLocks/>
          </p:cNvSpPr>
          <p:nvPr/>
        </p:nvSpPr>
        <p:spPr bwMode="auto">
          <a:xfrm>
            <a:off x="1258213" y="1820314"/>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Comments or questions</a:t>
            </a: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7"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14 Mark 8</a:t>
            </a:r>
            <a:endParaRPr lang="en-GB" sz="2000" b="1" kern="0" dirty="0">
              <a:solidFill>
                <a:schemeClr val="tx1"/>
              </a:solidFill>
              <a:latin typeface="Chalkboard"/>
            </a:endParaRPr>
          </a:p>
        </p:txBody>
      </p:sp>
    </p:spTree>
    <p:extLst>
      <p:ext uri="{BB962C8B-B14F-4D97-AF65-F5344CB8AC3E}">
        <p14:creationId xmlns:p14="http://schemas.microsoft.com/office/powerpoint/2010/main" val="4941447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2</a:t>
            </a:fld>
            <a:endParaRPr lang="en-GB" sz="1200" dirty="0">
              <a:solidFill>
                <a:srgbClr val="000000"/>
              </a:solidFill>
              <a:latin typeface="Chalkboard"/>
            </a:endParaRPr>
          </a:p>
        </p:txBody>
      </p:sp>
      <p:sp>
        <p:nvSpPr>
          <p:cNvPr id="46"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14 Mark 8</a:t>
            </a:r>
            <a:endParaRPr lang="en-GB" sz="2000" b="1" kern="0" dirty="0">
              <a:solidFill>
                <a:schemeClr val="tx1"/>
              </a:solidFill>
              <a:latin typeface="Chalkboard"/>
            </a:endParaRPr>
          </a:p>
        </p:txBody>
      </p:sp>
      <p:sp>
        <p:nvSpPr>
          <p:cNvPr id="47" name="Subtitle 2"/>
          <p:cNvSpPr txBox="1">
            <a:spLocks/>
          </p:cNvSpPr>
          <p:nvPr/>
        </p:nvSpPr>
        <p:spPr bwMode="auto">
          <a:xfrm>
            <a:off x="1425450" y="1414861"/>
            <a:ext cx="6400800" cy="18970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chemeClr val="tx1"/>
                </a:solidFill>
                <a:latin typeface="Chalkboard"/>
              </a:rPr>
              <a:t>What we will see in this chapter:</a:t>
            </a:r>
          </a:p>
          <a:p>
            <a:pPr marL="285750" indent="-285750" algn="l">
              <a:spcBef>
                <a:spcPts val="600"/>
              </a:spcBef>
              <a:spcAft>
                <a:spcPts val="600"/>
              </a:spcAft>
              <a:buClr>
                <a:srgbClr val="000000"/>
              </a:buClr>
              <a:buFont typeface="Arial" panose="020B0604020202020204" pitchFamily="34" charset="0"/>
              <a:buChar char="•"/>
            </a:pPr>
            <a:r>
              <a:rPr lang="en-GB" sz="1600" dirty="0" smtClean="0">
                <a:solidFill>
                  <a:schemeClr val="tx1"/>
                </a:solidFill>
                <a:latin typeface="Chalkboard"/>
              </a:rPr>
              <a:t>Jesus </a:t>
            </a:r>
            <a:r>
              <a:rPr lang="en-GB" sz="1600" dirty="0">
                <a:solidFill>
                  <a:schemeClr val="tx1"/>
                </a:solidFill>
                <a:latin typeface="Chalkboard"/>
              </a:rPr>
              <a:t>feeds 4,000</a:t>
            </a:r>
          </a:p>
          <a:p>
            <a:pPr marL="285750" indent="-285750" algn="l">
              <a:spcBef>
                <a:spcPts val="600"/>
              </a:spcBef>
              <a:spcAft>
                <a:spcPts val="600"/>
              </a:spcAft>
              <a:buClr>
                <a:srgbClr val="000000"/>
              </a:buClr>
              <a:buFont typeface="Arial" panose="020B0604020202020204" pitchFamily="34" charset="0"/>
              <a:buChar char="•"/>
            </a:pPr>
            <a:r>
              <a:rPr lang="en-GB" sz="1600" dirty="0" smtClean="0">
                <a:solidFill>
                  <a:schemeClr val="tx1"/>
                </a:solidFill>
                <a:latin typeface="Chalkboard"/>
              </a:rPr>
              <a:t>Jesus </a:t>
            </a:r>
            <a:r>
              <a:rPr lang="en-GB" sz="1600" dirty="0">
                <a:solidFill>
                  <a:schemeClr val="tx1"/>
                </a:solidFill>
                <a:latin typeface="Chalkboard"/>
              </a:rPr>
              <a:t>warning about false leaders</a:t>
            </a:r>
          </a:p>
          <a:p>
            <a:pPr marL="285750" indent="-285750" algn="l">
              <a:spcBef>
                <a:spcPts val="600"/>
              </a:spcBef>
              <a:spcAft>
                <a:spcPts val="600"/>
              </a:spcAft>
              <a:buClr>
                <a:srgbClr val="000000"/>
              </a:buClr>
              <a:buFont typeface="Arial" panose="020B0604020202020204" pitchFamily="34" charset="0"/>
              <a:buChar char="•"/>
            </a:pPr>
            <a:r>
              <a:rPr lang="en-GB" sz="1600" dirty="0" smtClean="0">
                <a:solidFill>
                  <a:schemeClr val="tx1"/>
                </a:solidFill>
                <a:latin typeface="Chalkboard"/>
              </a:rPr>
              <a:t>Who </a:t>
            </a:r>
            <a:r>
              <a:rPr lang="en-GB" sz="1600" dirty="0">
                <a:solidFill>
                  <a:schemeClr val="tx1"/>
                </a:solidFill>
                <a:latin typeface="Chalkboard"/>
              </a:rPr>
              <a:t>Peter believed Jesus was</a:t>
            </a:r>
          </a:p>
          <a:p>
            <a:pPr marL="285750" indent="-285750" algn="l">
              <a:spcBef>
                <a:spcPts val="600"/>
              </a:spcBef>
              <a:spcAft>
                <a:spcPts val="600"/>
              </a:spcAft>
              <a:buClr>
                <a:srgbClr val="000000"/>
              </a:buClr>
              <a:buFont typeface="Arial" panose="020B0604020202020204" pitchFamily="34" charset="0"/>
              <a:buChar char="•"/>
            </a:pPr>
            <a:r>
              <a:rPr lang="en-GB" sz="1600" dirty="0" smtClean="0">
                <a:solidFill>
                  <a:schemeClr val="tx1"/>
                </a:solidFill>
                <a:latin typeface="Chalkboard"/>
              </a:rPr>
              <a:t>Jesus </a:t>
            </a:r>
            <a:r>
              <a:rPr lang="en-GB" sz="1600" dirty="0">
                <a:solidFill>
                  <a:schemeClr val="tx1"/>
                </a:solidFill>
                <a:latin typeface="Chalkboard"/>
              </a:rPr>
              <a:t>revealed how he was to die</a:t>
            </a:r>
          </a:p>
          <a:p>
            <a:pPr marL="285750" indent="-285750" algn="l">
              <a:spcBef>
                <a:spcPts val="600"/>
              </a:spcBef>
              <a:spcAft>
                <a:spcPts val="600"/>
              </a:spcAft>
              <a:buClr>
                <a:srgbClr val="000000"/>
              </a:buClr>
              <a:buFont typeface="Arial" panose="020B0604020202020204" pitchFamily="34" charset="0"/>
              <a:buChar char="•"/>
            </a:pPr>
            <a:r>
              <a:rPr lang="en-GB" sz="1600" dirty="0" smtClean="0">
                <a:solidFill>
                  <a:schemeClr val="tx1"/>
                </a:solidFill>
                <a:latin typeface="Chalkboard"/>
              </a:rPr>
              <a:t>Peter’s </a:t>
            </a:r>
            <a:r>
              <a:rPr lang="en-GB" sz="1600" dirty="0">
                <a:solidFill>
                  <a:schemeClr val="tx1"/>
                </a:solidFill>
                <a:latin typeface="Chalkboard"/>
              </a:rPr>
              <a:t>rebuke by Jesus</a:t>
            </a:r>
          </a:p>
          <a:p>
            <a:pPr marL="285750" indent="-285750" algn="l">
              <a:spcBef>
                <a:spcPts val="600"/>
              </a:spcBef>
              <a:spcAft>
                <a:spcPts val="600"/>
              </a:spcAft>
              <a:buClr>
                <a:srgbClr val="000000"/>
              </a:buClr>
              <a:buFont typeface="Arial" panose="020B0604020202020204" pitchFamily="34" charset="0"/>
              <a:buChar char="•"/>
            </a:pPr>
            <a:r>
              <a:rPr lang="en-GB" sz="1600" dirty="0" smtClean="0">
                <a:solidFill>
                  <a:schemeClr val="tx1"/>
                </a:solidFill>
                <a:latin typeface="Chalkboard"/>
              </a:rPr>
              <a:t>Jesus </a:t>
            </a:r>
            <a:r>
              <a:rPr lang="en-GB" sz="1600" dirty="0">
                <a:solidFill>
                  <a:schemeClr val="tx1"/>
                </a:solidFill>
                <a:latin typeface="Chalkboard"/>
              </a:rPr>
              <a:t>said what following him meant</a:t>
            </a:r>
          </a:p>
        </p:txBody>
      </p:sp>
    </p:spTree>
    <p:extLst>
      <p:ext uri="{BB962C8B-B14F-4D97-AF65-F5344CB8AC3E}">
        <p14:creationId xmlns:p14="http://schemas.microsoft.com/office/powerpoint/2010/main" val="1064264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7">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3</a:t>
            </a:fld>
            <a:endParaRPr lang="en-GB" sz="1200" dirty="0">
              <a:solidFill>
                <a:srgbClr val="000000"/>
              </a:solidFill>
              <a:latin typeface="Chalkboard"/>
            </a:endParaRPr>
          </a:p>
        </p:txBody>
      </p:sp>
      <p:sp>
        <p:nvSpPr>
          <p:cNvPr id="8" name="Subtitle 2"/>
          <p:cNvSpPr txBox="1">
            <a:spLocks/>
          </p:cNvSpPr>
          <p:nvPr/>
        </p:nvSpPr>
        <p:spPr bwMode="auto">
          <a:xfrm>
            <a:off x="1043608" y="1820314"/>
            <a:ext cx="7056784"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1. Let us read Mark 8</a:t>
            </a: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4"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14 Mark 8</a:t>
            </a:r>
            <a:endParaRPr lang="en-GB" sz="2000" b="1" kern="0" dirty="0">
              <a:solidFill>
                <a:schemeClr val="tx1"/>
              </a:solidFill>
              <a:latin typeface="Chalkboard"/>
            </a:endParaRPr>
          </a:p>
        </p:txBody>
      </p:sp>
    </p:spTree>
    <p:extLst>
      <p:ext uri="{BB962C8B-B14F-4D97-AF65-F5344CB8AC3E}">
        <p14:creationId xmlns:p14="http://schemas.microsoft.com/office/powerpoint/2010/main" val="1628282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4</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43"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14 Mark 8</a:t>
            </a:r>
            <a:endParaRPr lang="en-GB" sz="2000" b="1" kern="0" dirty="0">
              <a:solidFill>
                <a:schemeClr val="tx1"/>
              </a:solidFill>
              <a:latin typeface="Chalkboard"/>
            </a:endParaRPr>
          </a:p>
        </p:txBody>
      </p:sp>
      <p:sp>
        <p:nvSpPr>
          <p:cNvPr id="44" name="Subtitle 2"/>
          <p:cNvSpPr txBox="1">
            <a:spLocks/>
          </p:cNvSpPr>
          <p:nvPr/>
        </p:nvSpPr>
        <p:spPr bwMode="auto">
          <a:xfrm>
            <a:off x="1159271" y="1556133"/>
            <a:ext cx="7523811" cy="3034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6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1 to 3. How long had the multitude stayed with Jesus and what did he say about it? </a:t>
            </a:r>
          </a:p>
          <a:p>
            <a:pPr algn="l">
              <a:lnSpc>
                <a:spcPts val="2600"/>
              </a:lnSpc>
              <a:spcBef>
                <a:spcPts val="0"/>
              </a:spcBef>
            </a:pPr>
            <a:r>
              <a:rPr lang="en-GB" sz="1600" kern="0" dirty="0">
                <a:solidFill>
                  <a:schemeClr val="tx1"/>
                </a:solidFill>
                <a:latin typeface="Chalkboard"/>
              </a:rPr>
              <a:t>After the crowds had stayed with him for three days, Jesus said he had compassion on them because they had eaten nothing</a:t>
            </a:r>
            <a:r>
              <a:rPr lang="en-GB" sz="1600" kern="0" dirty="0" smtClean="0">
                <a:solidFill>
                  <a:schemeClr val="tx1"/>
                </a:solidFill>
                <a:latin typeface="Chalkboard"/>
              </a:rPr>
              <a:t>.</a:t>
            </a:r>
          </a:p>
          <a:p>
            <a:pPr algn="l">
              <a:lnSpc>
                <a:spcPts val="2600"/>
              </a:lnSpc>
              <a:spcBef>
                <a:spcPts val="0"/>
              </a:spcBef>
            </a:pPr>
            <a:r>
              <a:rPr lang="en-GB" sz="1600" b="1" kern="0" dirty="0" smtClean="0">
                <a:solidFill>
                  <a:schemeClr val="tx1"/>
                </a:solidFill>
                <a:latin typeface="Chalkboard"/>
              </a:rPr>
              <a:t>v </a:t>
            </a:r>
            <a:r>
              <a:rPr lang="en-GB" sz="1600" b="1" kern="0" dirty="0" smtClean="0">
                <a:solidFill>
                  <a:schemeClr val="tx1"/>
                </a:solidFill>
                <a:latin typeface="Chalkboard"/>
              </a:rPr>
              <a:t>4 to 9. What did Jesus do?</a:t>
            </a:r>
          </a:p>
          <a:p>
            <a:pPr algn="l">
              <a:lnSpc>
                <a:spcPts val="2600"/>
              </a:lnSpc>
              <a:spcBef>
                <a:spcPts val="0"/>
              </a:spcBef>
            </a:pPr>
            <a:r>
              <a:rPr lang="en-GB" sz="1600" kern="0" dirty="0" smtClean="0">
                <a:solidFill>
                  <a:schemeClr val="tx1"/>
                </a:solidFill>
                <a:latin typeface="Chalkboard"/>
              </a:rPr>
              <a:t>He gave thanks for the loaves and broke them. He gave them to the disciples to give to the people. Then he did the same with the fish. He fed 4,000 and then sent them away.</a:t>
            </a:r>
          </a:p>
          <a:p>
            <a:pPr algn="l">
              <a:lnSpc>
                <a:spcPts val="2500"/>
              </a:lnSpc>
              <a:spcBef>
                <a:spcPts val="0"/>
              </a:spcBef>
            </a:pPr>
            <a:endParaRPr lang="en-GB" sz="1600" kern="0" dirty="0">
              <a:solidFill>
                <a:schemeClr val="tx1"/>
              </a:solidFill>
              <a:latin typeface="Chalkboard"/>
            </a:endParaRPr>
          </a:p>
        </p:txBody>
      </p:sp>
    </p:spTree>
    <p:extLst>
      <p:ext uri="{BB962C8B-B14F-4D97-AF65-F5344CB8AC3E}">
        <p14:creationId xmlns:p14="http://schemas.microsoft.com/office/powerpoint/2010/main" val="164680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5</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39"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14 Mark 8</a:t>
            </a:r>
            <a:endParaRPr lang="en-GB" sz="2000" b="1" kern="0" dirty="0">
              <a:solidFill>
                <a:schemeClr val="tx1"/>
              </a:solidFill>
              <a:latin typeface="Chalkboard"/>
            </a:endParaRPr>
          </a:p>
        </p:txBody>
      </p:sp>
      <p:sp>
        <p:nvSpPr>
          <p:cNvPr id="40" name="Subtitle 2"/>
          <p:cNvSpPr txBox="1">
            <a:spLocks/>
          </p:cNvSpPr>
          <p:nvPr/>
        </p:nvSpPr>
        <p:spPr bwMode="auto">
          <a:xfrm>
            <a:off x="1115616" y="1660386"/>
            <a:ext cx="7523811" cy="2520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6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10 to 12. What did the Pharisees want from Jesus and what was his response</a:t>
            </a:r>
          </a:p>
          <a:p>
            <a:pPr algn="l">
              <a:lnSpc>
                <a:spcPts val="2600"/>
              </a:lnSpc>
              <a:spcBef>
                <a:spcPts val="0"/>
              </a:spcBef>
            </a:pPr>
            <a:r>
              <a:rPr lang="en-GB" sz="1600" kern="0" dirty="0" smtClean="0">
                <a:solidFill>
                  <a:schemeClr val="tx1"/>
                </a:solidFill>
                <a:latin typeface="Chalkboard"/>
              </a:rPr>
              <a:t>The Pharisees wanted a sign from him as a test.</a:t>
            </a:r>
          </a:p>
          <a:p>
            <a:pPr algn="l">
              <a:lnSpc>
                <a:spcPts val="2600"/>
              </a:lnSpc>
              <a:spcBef>
                <a:spcPts val="0"/>
              </a:spcBef>
            </a:pPr>
            <a:r>
              <a:rPr lang="en-GB" sz="1600" kern="0" dirty="0" smtClean="0">
                <a:solidFill>
                  <a:schemeClr val="tx1"/>
                </a:solidFill>
                <a:latin typeface="Chalkboard"/>
              </a:rPr>
              <a:t>Jesus said he would not give them one</a:t>
            </a:r>
          </a:p>
          <a:p>
            <a:pPr algn="l">
              <a:lnSpc>
                <a:spcPts val="26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13 to 21. What was Jesus warning the disciples about? (Matthew 16 v 12 helps us.)</a:t>
            </a:r>
          </a:p>
          <a:p>
            <a:pPr algn="l">
              <a:lnSpc>
                <a:spcPts val="2600"/>
              </a:lnSpc>
              <a:spcBef>
                <a:spcPts val="0"/>
              </a:spcBef>
            </a:pPr>
            <a:r>
              <a:rPr lang="en-GB" sz="1600" kern="0" dirty="0" smtClean="0">
                <a:solidFill>
                  <a:schemeClr val="tx1"/>
                </a:solidFill>
                <a:latin typeface="Chalkboard"/>
              </a:rPr>
              <a:t>He was warning them to beware of the influence of the Pharisees and Herod, which was like the unseen action of yeast in bread.</a:t>
            </a:r>
          </a:p>
        </p:txBody>
      </p:sp>
    </p:spTree>
    <p:extLst>
      <p:ext uri="{BB962C8B-B14F-4D97-AF65-F5344CB8AC3E}">
        <p14:creationId xmlns:p14="http://schemas.microsoft.com/office/powerpoint/2010/main" val="164680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0">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6</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2"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14 Mark 8</a:t>
            </a:r>
            <a:endParaRPr lang="en-GB" sz="2000" b="1" kern="0" dirty="0">
              <a:solidFill>
                <a:schemeClr val="tx1"/>
              </a:solidFill>
              <a:latin typeface="Chalkboard"/>
            </a:endParaRPr>
          </a:p>
        </p:txBody>
      </p:sp>
      <p:sp>
        <p:nvSpPr>
          <p:cNvPr id="24" name="Subtitle 2"/>
          <p:cNvSpPr txBox="1">
            <a:spLocks/>
          </p:cNvSpPr>
          <p:nvPr/>
        </p:nvSpPr>
        <p:spPr bwMode="auto">
          <a:xfrm>
            <a:off x="899592" y="1633514"/>
            <a:ext cx="7365751" cy="2952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5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22 to 26. What was unusual about how Jesus healed the blind man?</a:t>
            </a:r>
          </a:p>
          <a:p>
            <a:pPr algn="l">
              <a:lnSpc>
                <a:spcPts val="2500"/>
              </a:lnSpc>
              <a:spcBef>
                <a:spcPts val="0"/>
              </a:spcBef>
            </a:pPr>
            <a:r>
              <a:rPr lang="en-GB" sz="1600" kern="0" dirty="0" smtClean="0">
                <a:solidFill>
                  <a:schemeClr val="tx1"/>
                </a:solidFill>
                <a:latin typeface="Chalkboard"/>
              </a:rPr>
              <a:t>He only partially healed him initially. After the man told Jesus he saw men like trees, he put his hands on his eyes again and he then saw clearly.</a:t>
            </a:r>
          </a:p>
          <a:p>
            <a:pPr algn="l">
              <a:lnSpc>
                <a:spcPts val="25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27 to 29. Who did Peter say Jesus was?</a:t>
            </a:r>
          </a:p>
          <a:p>
            <a:pPr algn="l">
              <a:lnSpc>
                <a:spcPts val="2500"/>
              </a:lnSpc>
              <a:spcBef>
                <a:spcPts val="0"/>
              </a:spcBef>
            </a:pPr>
            <a:r>
              <a:rPr lang="en-GB" sz="1600" kern="0" dirty="0" smtClean="0">
                <a:solidFill>
                  <a:schemeClr val="tx1"/>
                </a:solidFill>
                <a:latin typeface="Chalkboard"/>
              </a:rPr>
              <a:t>Peter confessed that Jesus was the “Christ”. </a:t>
            </a:r>
          </a:p>
          <a:p>
            <a:pPr algn="l">
              <a:lnSpc>
                <a:spcPts val="2500"/>
              </a:lnSpc>
              <a:spcBef>
                <a:spcPts val="0"/>
              </a:spcBef>
            </a:pPr>
            <a:endParaRPr lang="en-GB" sz="1600" b="1" kern="0" dirty="0" smtClean="0">
              <a:solidFill>
                <a:schemeClr val="tx1"/>
              </a:solidFill>
              <a:latin typeface="Chalkboard"/>
            </a:endParaRPr>
          </a:p>
        </p:txBody>
      </p:sp>
    </p:spTree>
    <p:extLst>
      <p:ext uri="{BB962C8B-B14F-4D97-AF65-F5344CB8AC3E}">
        <p14:creationId xmlns:p14="http://schemas.microsoft.com/office/powerpoint/2010/main" val="2310463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7</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2"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14 Mark 8</a:t>
            </a:r>
            <a:endParaRPr lang="en-GB" sz="2000" b="1" kern="0" dirty="0">
              <a:solidFill>
                <a:schemeClr val="tx1"/>
              </a:solidFill>
              <a:latin typeface="Chalkboard"/>
            </a:endParaRPr>
          </a:p>
        </p:txBody>
      </p:sp>
      <p:sp>
        <p:nvSpPr>
          <p:cNvPr id="11" name="Subtitle 2"/>
          <p:cNvSpPr txBox="1">
            <a:spLocks/>
          </p:cNvSpPr>
          <p:nvPr/>
        </p:nvSpPr>
        <p:spPr bwMode="auto">
          <a:xfrm>
            <a:off x="962709" y="1624386"/>
            <a:ext cx="7365751" cy="2952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5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30 to 33. What did Jesus then tell his disciples and why was Peter rebuked?</a:t>
            </a:r>
          </a:p>
          <a:p>
            <a:pPr algn="l">
              <a:lnSpc>
                <a:spcPts val="2500"/>
              </a:lnSpc>
              <a:spcBef>
                <a:spcPts val="0"/>
              </a:spcBef>
            </a:pPr>
            <a:r>
              <a:rPr lang="en-GB" sz="1600" kern="0" dirty="0" smtClean="0">
                <a:solidFill>
                  <a:schemeClr val="tx1"/>
                </a:solidFill>
                <a:latin typeface="Chalkboard"/>
              </a:rPr>
              <a:t>Jesus told them:</a:t>
            </a:r>
          </a:p>
          <a:p>
            <a:pPr marL="1028700" lvl="1">
              <a:lnSpc>
                <a:spcPts val="2500"/>
              </a:lnSpc>
              <a:spcBef>
                <a:spcPts val="0"/>
              </a:spcBef>
              <a:buFont typeface="Wingdings" panose="05000000000000000000" pitchFamily="2" charset="2"/>
              <a:buChar char="Ø"/>
            </a:pPr>
            <a:r>
              <a:rPr lang="en-GB" sz="1600" kern="0" dirty="0" smtClean="0">
                <a:solidFill>
                  <a:schemeClr val="tx1"/>
                </a:solidFill>
                <a:latin typeface="Chalkboard"/>
              </a:rPr>
              <a:t>not to tell anyone that he was the Christ. </a:t>
            </a:r>
          </a:p>
          <a:p>
            <a:pPr marL="1028700" lvl="1">
              <a:lnSpc>
                <a:spcPts val="2500"/>
              </a:lnSpc>
              <a:spcBef>
                <a:spcPts val="0"/>
              </a:spcBef>
              <a:buFont typeface="Wingdings" panose="05000000000000000000" pitchFamily="2" charset="2"/>
              <a:buChar char="Ø"/>
            </a:pPr>
            <a:r>
              <a:rPr lang="en-GB" sz="1600" kern="0" dirty="0" smtClean="0">
                <a:solidFill>
                  <a:schemeClr val="tx1"/>
                </a:solidFill>
                <a:latin typeface="Chalkboard"/>
              </a:rPr>
              <a:t>he must suffer, be rejected and die. </a:t>
            </a:r>
          </a:p>
          <a:p>
            <a:pPr marL="1028700" lvl="1">
              <a:lnSpc>
                <a:spcPts val="2500"/>
              </a:lnSpc>
              <a:spcBef>
                <a:spcPts val="0"/>
              </a:spcBef>
              <a:buFont typeface="Wingdings" panose="05000000000000000000" pitchFamily="2" charset="2"/>
              <a:buChar char="Ø"/>
            </a:pPr>
            <a:r>
              <a:rPr lang="en-GB" sz="1600" kern="0" dirty="0" smtClean="0">
                <a:solidFill>
                  <a:schemeClr val="tx1"/>
                </a:solidFill>
                <a:latin typeface="Chalkboard"/>
              </a:rPr>
              <a:t>he would then be raised from the dead. </a:t>
            </a:r>
          </a:p>
          <a:p>
            <a:pPr algn="l">
              <a:lnSpc>
                <a:spcPts val="2500"/>
              </a:lnSpc>
              <a:spcBef>
                <a:spcPts val="0"/>
              </a:spcBef>
            </a:pPr>
            <a:r>
              <a:rPr lang="en-GB" sz="1600" kern="0" dirty="0" smtClean="0">
                <a:solidFill>
                  <a:schemeClr val="tx1"/>
                </a:solidFill>
                <a:latin typeface="Chalkboard"/>
              </a:rPr>
              <a:t>Peter was rebuked for not accepting Jesus' message.</a:t>
            </a:r>
          </a:p>
          <a:p>
            <a:pPr algn="l">
              <a:lnSpc>
                <a:spcPts val="2500"/>
              </a:lnSpc>
              <a:spcBef>
                <a:spcPts val="0"/>
              </a:spcBef>
            </a:pPr>
            <a:endParaRPr lang="en-GB" sz="1600" b="1" kern="0" dirty="0" smtClean="0">
              <a:solidFill>
                <a:schemeClr val="tx1"/>
              </a:solidFill>
              <a:latin typeface="Chalkboard"/>
            </a:endParaRPr>
          </a:p>
        </p:txBody>
      </p:sp>
    </p:spTree>
    <p:extLst>
      <p:ext uri="{BB962C8B-B14F-4D97-AF65-F5344CB8AC3E}">
        <p14:creationId xmlns:p14="http://schemas.microsoft.com/office/powerpoint/2010/main" val="1889584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8</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2"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14 Mark 8</a:t>
            </a:r>
            <a:endParaRPr lang="en-GB" sz="2000" b="1" kern="0" dirty="0">
              <a:solidFill>
                <a:schemeClr val="tx1"/>
              </a:solidFill>
              <a:latin typeface="Chalkboard"/>
            </a:endParaRPr>
          </a:p>
        </p:txBody>
      </p:sp>
      <p:sp>
        <p:nvSpPr>
          <p:cNvPr id="12" name="Subtitle 2"/>
          <p:cNvSpPr txBox="1">
            <a:spLocks/>
          </p:cNvSpPr>
          <p:nvPr/>
        </p:nvSpPr>
        <p:spPr bwMode="auto">
          <a:xfrm>
            <a:off x="975014" y="1633514"/>
            <a:ext cx="7365751" cy="2952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5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34 to 38. What did Jesus say about following him?</a:t>
            </a:r>
          </a:p>
          <a:p>
            <a:pPr algn="l">
              <a:lnSpc>
                <a:spcPts val="2500"/>
              </a:lnSpc>
              <a:spcBef>
                <a:spcPts val="0"/>
              </a:spcBef>
            </a:pPr>
            <a:r>
              <a:rPr lang="en-GB" sz="1600" kern="0" dirty="0" smtClean="0">
                <a:solidFill>
                  <a:schemeClr val="tx1"/>
                </a:solidFill>
                <a:latin typeface="Chalkboard"/>
              </a:rPr>
              <a:t>Those who wanted to follow him needed to:</a:t>
            </a:r>
          </a:p>
          <a:p>
            <a:pPr marL="1028700" lvl="1">
              <a:lnSpc>
                <a:spcPts val="2500"/>
              </a:lnSpc>
              <a:spcBef>
                <a:spcPts val="0"/>
              </a:spcBef>
              <a:buFont typeface="Wingdings" panose="05000000000000000000" pitchFamily="2" charset="2"/>
              <a:buChar char="Ø"/>
            </a:pPr>
            <a:r>
              <a:rPr lang="en-GB" sz="1600" kern="0" dirty="0" smtClean="0">
                <a:solidFill>
                  <a:schemeClr val="tx1"/>
                </a:solidFill>
                <a:latin typeface="Chalkboard"/>
              </a:rPr>
              <a:t>deny themselves</a:t>
            </a:r>
          </a:p>
          <a:p>
            <a:pPr marL="1028700" lvl="1">
              <a:lnSpc>
                <a:spcPts val="2500"/>
              </a:lnSpc>
              <a:spcBef>
                <a:spcPts val="0"/>
              </a:spcBef>
              <a:buFont typeface="Wingdings" panose="05000000000000000000" pitchFamily="2" charset="2"/>
              <a:buChar char="Ø"/>
            </a:pPr>
            <a:r>
              <a:rPr lang="en-GB" sz="1600" kern="0" dirty="0" smtClean="0">
                <a:solidFill>
                  <a:schemeClr val="tx1"/>
                </a:solidFill>
                <a:latin typeface="Chalkboard"/>
              </a:rPr>
              <a:t>take up their cross</a:t>
            </a:r>
          </a:p>
          <a:p>
            <a:pPr marL="1028700" lvl="1">
              <a:lnSpc>
                <a:spcPts val="2500"/>
              </a:lnSpc>
              <a:spcBef>
                <a:spcPts val="0"/>
              </a:spcBef>
              <a:buFont typeface="Wingdings" panose="05000000000000000000" pitchFamily="2" charset="2"/>
              <a:buChar char="Ø"/>
            </a:pPr>
            <a:r>
              <a:rPr lang="en-GB" sz="1600" kern="0" dirty="0" smtClean="0">
                <a:solidFill>
                  <a:schemeClr val="tx1"/>
                </a:solidFill>
                <a:latin typeface="Chalkboard"/>
              </a:rPr>
              <a:t>not be ashamed of being followers of Jesus. </a:t>
            </a:r>
          </a:p>
          <a:p>
            <a:pPr algn="l">
              <a:lnSpc>
                <a:spcPts val="2500"/>
              </a:lnSpc>
              <a:spcBef>
                <a:spcPts val="0"/>
              </a:spcBef>
            </a:pPr>
            <a:r>
              <a:rPr lang="en-GB" sz="1600" kern="0" dirty="0" smtClean="0">
                <a:solidFill>
                  <a:schemeClr val="tx1"/>
                </a:solidFill>
                <a:latin typeface="Chalkboard"/>
              </a:rPr>
              <a:t>When he comes, Jesus will be ashamed of those who are ashamed of him now.</a:t>
            </a:r>
          </a:p>
          <a:p>
            <a:pPr algn="l">
              <a:lnSpc>
                <a:spcPts val="2500"/>
              </a:lnSpc>
              <a:spcBef>
                <a:spcPts val="0"/>
              </a:spcBef>
            </a:pPr>
            <a:endParaRPr lang="en-GB" sz="1600" b="1" kern="0" dirty="0" smtClean="0">
              <a:solidFill>
                <a:schemeClr val="tx1"/>
              </a:solidFill>
              <a:latin typeface="Chalkboard"/>
            </a:endParaRPr>
          </a:p>
        </p:txBody>
      </p:sp>
    </p:spTree>
    <p:extLst>
      <p:ext uri="{BB962C8B-B14F-4D97-AF65-F5344CB8AC3E}">
        <p14:creationId xmlns:p14="http://schemas.microsoft.com/office/powerpoint/2010/main" val="792599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9</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62" name="Subtitle 2"/>
          <p:cNvSpPr txBox="1">
            <a:spLocks/>
          </p:cNvSpPr>
          <p:nvPr/>
        </p:nvSpPr>
        <p:spPr bwMode="auto">
          <a:xfrm>
            <a:off x="1491519" y="1059582"/>
            <a:ext cx="5904656"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3. Related theme from v 31:</a:t>
            </a:r>
          </a:p>
          <a:p>
            <a:pPr marL="457200" lvl="1" indent="0">
              <a:buClr>
                <a:srgbClr val="000000"/>
              </a:buClr>
              <a:buNone/>
            </a:pPr>
            <a:r>
              <a:rPr lang="en-GB" sz="1600" b="1" dirty="0">
                <a:solidFill>
                  <a:srgbClr val="333333"/>
                </a:solidFill>
                <a:latin typeface="Chalkboard"/>
              </a:rPr>
              <a:t>Why did Jesus die?</a:t>
            </a:r>
          </a:p>
        </p:txBody>
      </p:sp>
      <p:sp>
        <p:nvSpPr>
          <p:cNvPr id="152"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14 Mark 8</a:t>
            </a:r>
            <a:endParaRPr lang="en-GB" sz="2000" b="1" kern="0" dirty="0">
              <a:solidFill>
                <a:schemeClr val="tx1"/>
              </a:solidFill>
              <a:latin typeface="Chalkboard"/>
            </a:endParaRPr>
          </a:p>
        </p:txBody>
      </p:sp>
      <p:sp>
        <p:nvSpPr>
          <p:cNvPr id="153" name="TextBox 152"/>
          <p:cNvSpPr txBox="1"/>
          <p:nvPr/>
        </p:nvSpPr>
        <p:spPr>
          <a:xfrm>
            <a:off x="2686791" y="1779662"/>
            <a:ext cx="5673774" cy="2705869"/>
          </a:xfrm>
          <a:prstGeom prst="rect">
            <a:avLst/>
          </a:prstGeom>
          <a:solidFill>
            <a:srgbClr val="FFFFCC"/>
          </a:solidFill>
        </p:spPr>
        <p:txBody>
          <a:bodyPr wrap="square" rtlCol="0">
            <a:spAutoFit/>
          </a:bodyPr>
          <a:lstStyle/>
          <a:p>
            <a:pPr marL="0" marR="0" lvl="0" indent="0" algn="ctr" defTabSz="914400" eaLnBrk="1" fontAlgn="base" latinLnBrk="0" hangingPunct="1">
              <a:lnSpc>
                <a:spcPts val="2500"/>
              </a:lnSpc>
              <a:spcBef>
                <a:spcPts val="600"/>
              </a:spcBef>
              <a:spcAft>
                <a:spcPts val="600"/>
              </a:spcAft>
              <a:buClrTx/>
              <a:buSzTx/>
              <a:buFontTx/>
              <a:buNone/>
              <a:tabLst/>
              <a:defRPr/>
            </a:pPr>
            <a:r>
              <a:rPr kumimoji="0" lang="en-GB" sz="1600" b="1" i="0" u="none" strike="noStrike" kern="0" cap="none" spc="0" normalizeH="0" noProof="0" dirty="0" smtClean="0">
                <a:ln>
                  <a:noFill/>
                </a:ln>
                <a:effectLst/>
                <a:uLnTx/>
                <a:uFillTx/>
                <a:latin typeface="Chalkboard"/>
              </a:rPr>
              <a:t>Main point(s)</a:t>
            </a:r>
            <a:endParaRPr kumimoji="0" lang="en-GB" sz="1600" b="0" i="0" u="none" strike="noStrike" kern="0" cap="none" spc="0" normalizeH="0" noProof="0" dirty="0" smtClean="0">
              <a:ln>
                <a:noFill/>
              </a:ln>
              <a:effectLst/>
              <a:uLnTx/>
              <a:uFillTx/>
              <a:latin typeface="Chalkboard"/>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p:txBody>
      </p:sp>
      <p:sp>
        <p:nvSpPr>
          <p:cNvPr id="154" name="TextBox 153"/>
          <p:cNvSpPr txBox="1"/>
          <p:nvPr/>
        </p:nvSpPr>
        <p:spPr>
          <a:xfrm>
            <a:off x="803522" y="1771288"/>
            <a:ext cx="1724397" cy="2705869"/>
          </a:xfrm>
          <a:prstGeom prst="rect">
            <a:avLst/>
          </a:prstGeom>
          <a:solidFill>
            <a:srgbClr val="FFFFFF">
              <a:lumMod val="95000"/>
            </a:srgbClr>
          </a:solidFill>
        </p:spPr>
        <p:txBody>
          <a:bodyPr wrap="square" rtlCol="0">
            <a:spAutoFit/>
          </a:bodyPr>
          <a:lstStyle/>
          <a:p>
            <a:pPr marL="0" marR="0" lvl="0" indent="0" algn="ctr" defTabSz="914400" eaLnBrk="1" fontAlgn="base" latinLnBrk="0" hangingPunct="1">
              <a:lnSpc>
                <a:spcPts val="2500"/>
              </a:lnSpc>
              <a:spcBef>
                <a:spcPts val="600"/>
              </a:spcBef>
              <a:spcAft>
                <a:spcPts val="600"/>
              </a:spcAft>
              <a:buClrTx/>
              <a:buSzTx/>
              <a:buFontTx/>
              <a:buNone/>
              <a:tabLst/>
              <a:defRPr/>
            </a:pPr>
            <a:r>
              <a:rPr kumimoji="0" lang="en-GB" sz="1600" b="1" i="0" u="none" strike="noStrike" kern="0" cap="none" spc="0" normalizeH="0" noProof="0" dirty="0" smtClean="0">
                <a:ln>
                  <a:noFill/>
                </a:ln>
                <a:effectLst/>
                <a:uLnTx/>
                <a:uFillTx/>
                <a:latin typeface="Chalkboard"/>
              </a:rPr>
              <a:t>Verse(s)</a:t>
            </a:r>
            <a:endParaRPr kumimoji="0" lang="en-GB" sz="1600" b="0" i="0" u="none" strike="noStrike" kern="0" cap="none" spc="0" normalizeH="0" noProof="0" dirty="0" smtClean="0">
              <a:ln>
                <a:noFill/>
              </a:ln>
              <a:effectLst/>
              <a:uLnTx/>
              <a:uFillTx/>
              <a:latin typeface="Chalkboard"/>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p:txBody>
      </p:sp>
      <p:sp>
        <p:nvSpPr>
          <p:cNvPr id="155" name="TextBox 154"/>
          <p:cNvSpPr txBox="1"/>
          <p:nvPr/>
        </p:nvSpPr>
        <p:spPr>
          <a:xfrm>
            <a:off x="1001698" y="2196853"/>
            <a:ext cx="1462885" cy="584775"/>
          </a:xfrm>
          <a:prstGeom prst="rect">
            <a:avLst/>
          </a:prstGeom>
          <a:noFill/>
        </p:spPr>
        <p:txBody>
          <a:bodyPr wrap="square" rtlCol="0">
            <a:spAutoFit/>
          </a:bodyPr>
          <a:lstStyle/>
          <a:p>
            <a:pPr fontAlgn="base">
              <a:spcBef>
                <a:spcPct val="0"/>
              </a:spcBef>
              <a:spcAft>
                <a:spcPct val="0"/>
              </a:spcAft>
            </a:pPr>
            <a:r>
              <a:rPr lang="en-GB" sz="1600" dirty="0">
                <a:latin typeface="Chalkboard"/>
              </a:rPr>
              <a:t>Matthew 16 v 21 </a:t>
            </a:r>
          </a:p>
        </p:txBody>
      </p:sp>
      <p:sp>
        <p:nvSpPr>
          <p:cNvPr id="156" name="TextBox 155"/>
          <p:cNvSpPr txBox="1"/>
          <p:nvPr/>
        </p:nvSpPr>
        <p:spPr>
          <a:xfrm>
            <a:off x="2716903" y="2196853"/>
            <a:ext cx="5787678" cy="584775"/>
          </a:xfrm>
          <a:prstGeom prst="rect">
            <a:avLst/>
          </a:prstGeom>
          <a:noFill/>
        </p:spPr>
        <p:txBody>
          <a:bodyPr wrap="square" rtlCol="0">
            <a:spAutoFit/>
          </a:bodyPr>
          <a:lstStyle/>
          <a:p>
            <a:pPr fontAlgn="base">
              <a:spcBef>
                <a:spcPct val="0"/>
              </a:spcBef>
              <a:spcAft>
                <a:spcPct val="0"/>
              </a:spcAft>
            </a:pPr>
            <a:r>
              <a:rPr lang="en-GB" sz="1600" dirty="0">
                <a:latin typeface="Chalkboard"/>
              </a:rPr>
              <a:t>Jesus knew that he was to die a cruel death and be raised again.</a:t>
            </a:r>
          </a:p>
        </p:txBody>
      </p:sp>
      <p:sp>
        <p:nvSpPr>
          <p:cNvPr id="157" name="TextBox 156"/>
          <p:cNvSpPr txBox="1"/>
          <p:nvPr/>
        </p:nvSpPr>
        <p:spPr>
          <a:xfrm>
            <a:off x="993496" y="2995508"/>
            <a:ext cx="1534423" cy="338554"/>
          </a:xfrm>
          <a:prstGeom prst="rect">
            <a:avLst/>
          </a:prstGeom>
          <a:noFill/>
        </p:spPr>
        <p:txBody>
          <a:bodyPr wrap="square" rtlCol="0">
            <a:spAutoFit/>
          </a:bodyPr>
          <a:lstStyle/>
          <a:p>
            <a:pPr fontAlgn="base">
              <a:spcBef>
                <a:spcPct val="0"/>
              </a:spcBef>
              <a:spcAft>
                <a:spcPct val="0"/>
              </a:spcAft>
            </a:pPr>
            <a:r>
              <a:rPr lang="en-GB" sz="1600" dirty="0">
                <a:latin typeface="Chalkboard"/>
              </a:rPr>
              <a:t>Romans 5 v 8 </a:t>
            </a:r>
          </a:p>
        </p:txBody>
      </p:sp>
      <p:sp>
        <p:nvSpPr>
          <p:cNvPr id="158" name="TextBox 157"/>
          <p:cNvSpPr txBox="1"/>
          <p:nvPr/>
        </p:nvSpPr>
        <p:spPr>
          <a:xfrm>
            <a:off x="2709313" y="2982778"/>
            <a:ext cx="5787678" cy="338554"/>
          </a:xfrm>
          <a:prstGeom prst="rect">
            <a:avLst/>
          </a:prstGeom>
          <a:noFill/>
        </p:spPr>
        <p:txBody>
          <a:bodyPr wrap="square" rtlCol="0">
            <a:spAutoFit/>
          </a:bodyPr>
          <a:lstStyle/>
          <a:p>
            <a:pPr fontAlgn="base">
              <a:spcBef>
                <a:spcPct val="0"/>
              </a:spcBef>
            </a:pPr>
            <a:r>
              <a:rPr lang="en-GB" sz="1600" dirty="0">
                <a:latin typeface="Chalkboard"/>
              </a:rPr>
              <a:t>Jesus Christ died so that our sins can be forgiven.</a:t>
            </a:r>
          </a:p>
        </p:txBody>
      </p:sp>
      <p:sp>
        <p:nvSpPr>
          <p:cNvPr id="159" name="TextBox 158"/>
          <p:cNvSpPr txBox="1"/>
          <p:nvPr/>
        </p:nvSpPr>
        <p:spPr>
          <a:xfrm>
            <a:off x="995213" y="3782930"/>
            <a:ext cx="1595537" cy="584775"/>
          </a:xfrm>
          <a:prstGeom prst="rect">
            <a:avLst/>
          </a:prstGeom>
          <a:noFill/>
        </p:spPr>
        <p:txBody>
          <a:bodyPr wrap="square" rtlCol="0">
            <a:spAutoFit/>
          </a:bodyPr>
          <a:lstStyle/>
          <a:p>
            <a:pPr fontAlgn="base">
              <a:spcBef>
                <a:spcPct val="0"/>
              </a:spcBef>
              <a:spcAft>
                <a:spcPct val="0"/>
              </a:spcAft>
            </a:pPr>
            <a:r>
              <a:rPr lang="en-GB" sz="1600" dirty="0">
                <a:latin typeface="Chalkboard"/>
              </a:rPr>
              <a:t>1 Corinthians 15 v 3</a:t>
            </a:r>
          </a:p>
        </p:txBody>
      </p:sp>
      <p:sp>
        <p:nvSpPr>
          <p:cNvPr id="160" name="TextBox 159"/>
          <p:cNvSpPr txBox="1"/>
          <p:nvPr/>
        </p:nvSpPr>
        <p:spPr>
          <a:xfrm>
            <a:off x="2748901" y="3773525"/>
            <a:ext cx="5787678" cy="338554"/>
          </a:xfrm>
          <a:prstGeom prst="rect">
            <a:avLst/>
          </a:prstGeom>
          <a:noFill/>
        </p:spPr>
        <p:txBody>
          <a:bodyPr wrap="square" rtlCol="0">
            <a:spAutoFit/>
          </a:bodyPr>
          <a:lstStyle/>
          <a:p>
            <a:pPr fontAlgn="base">
              <a:spcBef>
                <a:spcPct val="0"/>
              </a:spcBef>
              <a:spcAft>
                <a:spcPct val="0"/>
              </a:spcAft>
            </a:pPr>
            <a:r>
              <a:rPr lang="en-GB" sz="1600" dirty="0">
                <a:latin typeface="Chalkboard"/>
              </a:rPr>
              <a:t>Jesus’ death was foretold in the Scriptures.</a:t>
            </a:r>
          </a:p>
        </p:txBody>
      </p:sp>
    </p:spTree>
    <p:extLst>
      <p:ext uri="{BB962C8B-B14F-4D97-AF65-F5344CB8AC3E}">
        <p14:creationId xmlns:p14="http://schemas.microsoft.com/office/powerpoint/2010/main" val="164680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 grpId="0"/>
      <p:bldP spid="157" grpId="0"/>
      <p:bldP spid="158" grpId="0"/>
      <p:bldP spid="159" grpId="0"/>
      <p:bldP spid="160" grpId="0"/>
    </p:bldLst>
  </p:timing>
</p:sld>
</file>

<file path=ppt/theme/theme1.xml><?xml version="1.0" encoding="utf-8"?>
<a:theme xmlns:a="http://schemas.openxmlformats.org/drawingml/2006/main" name="Vertical and Horizontal design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6666"/>
        </a:dk1>
        <a:lt1>
          <a:srgbClr val="FFFFFF"/>
        </a:lt1>
        <a:dk2>
          <a:srgbClr val="5E761C"/>
        </a:dk2>
        <a:lt2>
          <a:srgbClr val="777777"/>
        </a:lt2>
        <a:accent1>
          <a:srgbClr val="D5F470"/>
        </a:accent1>
        <a:accent2>
          <a:srgbClr val="EDCCFB"/>
        </a:accent2>
        <a:accent3>
          <a:srgbClr val="FFFFFF"/>
        </a:accent3>
        <a:accent4>
          <a:srgbClr val="005656"/>
        </a:accent4>
        <a:accent5>
          <a:srgbClr val="E7F8BB"/>
        </a:accent5>
        <a:accent6>
          <a:srgbClr val="D7B9E3"/>
        </a:accent6>
        <a:hlink>
          <a:srgbClr val="FF9933"/>
        </a:hlink>
        <a:folHlink>
          <a:srgbClr val="B2B2B2"/>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808080"/>
        </a:lt2>
        <a:accent1>
          <a:srgbClr val="D5F470"/>
        </a:accent1>
        <a:accent2>
          <a:srgbClr val="EDC9FB"/>
        </a:accent2>
        <a:accent3>
          <a:srgbClr val="FFFFFF"/>
        </a:accent3>
        <a:accent4>
          <a:srgbClr val="000000"/>
        </a:accent4>
        <a:accent5>
          <a:srgbClr val="E7F8BB"/>
        </a:accent5>
        <a:accent6>
          <a:srgbClr val="D7B6E3"/>
        </a:accent6>
        <a:hlink>
          <a:srgbClr val="BFC3FD"/>
        </a:hlink>
        <a:folHlink>
          <a:srgbClr val="B2B2B2"/>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6600"/>
        </a:dk2>
        <a:lt2>
          <a:srgbClr val="808080"/>
        </a:lt2>
        <a:accent1>
          <a:srgbClr val="FF6237"/>
        </a:accent1>
        <a:accent2>
          <a:srgbClr val="5F7BF1"/>
        </a:accent2>
        <a:accent3>
          <a:srgbClr val="FFFFFF"/>
        </a:accent3>
        <a:accent4>
          <a:srgbClr val="000000"/>
        </a:accent4>
        <a:accent5>
          <a:srgbClr val="FFB7AE"/>
        </a:accent5>
        <a:accent6>
          <a:srgbClr val="556FDA"/>
        </a:accent6>
        <a:hlink>
          <a:srgbClr val="15DF1F"/>
        </a:hlink>
        <a:folHlink>
          <a:srgbClr val="B2B2B2"/>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663300"/>
        </a:dk2>
        <a:lt2>
          <a:srgbClr val="808080"/>
        </a:lt2>
        <a:accent1>
          <a:srgbClr val="76C082"/>
        </a:accent1>
        <a:accent2>
          <a:srgbClr val="E3B06D"/>
        </a:accent2>
        <a:accent3>
          <a:srgbClr val="FFFFFF"/>
        </a:accent3>
        <a:accent4>
          <a:srgbClr val="000000"/>
        </a:accent4>
        <a:accent5>
          <a:srgbClr val="BDDCC1"/>
        </a:accent5>
        <a:accent6>
          <a:srgbClr val="CE9F62"/>
        </a:accent6>
        <a:hlink>
          <a:srgbClr val="D8EC42"/>
        </a:hlink>
        <a:folHlink>
          <a:srgbClr val="B2B2B2"/>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1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Vertical and Horizontal design template</Template>
  <TotalTime>1846</TotalTime>
  <Words>669</Words>
  <Application>Microsoft Office PowerPoint</Application>
  <PresentationFormat>On-screen Show (16:9)</PresentationFormat>
  <Paragraphs>143</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Vertical and Horizontal design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Lawrence</dc:creator>
  <cp:lastModifiedBy>Lawrence</cp:lastModifiedBy>
  <cp:revision>90</cp:revision>
  <dcterms:created xsi:type="dcterms:W3CDTF">2020-04-16T13:12:45Z</dcterms:created>
  <dcterms:modified xsi:type="dcterms:W3CDTF">2020-04-20T17:21:32Z</dcterms:modified>
</cp:coreProperties>
</file>