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5"/>
  </p:notesMasterIdLst>
  <p:sldIdLst>
    <p:sldId id="256" r:id="rId2"/>
    <p:sldId id="270" r:id="rId3"/>
    <p:sldId id="271" r:id="rId4"/>
    <p:sldId id="263" r:id="rId5"/>
    <p:sldId id="264" r:id="rId6"/>
    <p:sldId id="277" r:id="rId7"/>
    <p:sldId id="278" r:id="rId8"/>
    <p:sldId id="266" r:id="rId9"/>
    <p:sldId id="275" r:id="rId10"/>
    <p:sldId id="267" r:id="rId11"/>
    <p:sldId id="279" r:id="rId12"/>
    <p:sldId id="287" r:id="rId13"/>
    <p:sldId id="285" r:id="rId1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47" d="100"/>
          <a:sy n="147" d="100"/>
        </p:scale>
        <p:origin x="-594" y="-10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6F326A4-804C-4A9B-AEC9-A164EE5F15F5}" type="datetimeFigureOut">
              <a:rPr lang="en-GB" smtClean="0"/>
              <a:t>20/04/2020</a:t>
            </a:fld>
            <a:endParaRPr lang="en-GB"/>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DAC2654-9F2F-4EE6-8960-8A8F70BB0E0A}" type="slidenum">
              <a:rPr lang="en-GB" smtClean="0"/>
              <a:t>‹#›</a:t>
            </a:fld>
            <a:endParaRPr lang="en-GB"/>
          </a:p>
        </p:txBody>
      </p:sp>
    </p:spTree>
    <p:extLst>
      <p:ext uri="{BB962C8B-B14F-4D97-AF65-F5344CB8AC3E}">
        <p14:creationId xmlns:p14="http://schemas.microsoft.com/office/powerpoint/2010/main" val="22214707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smtClean="0"/>
              <a:t>1</a:t>
            </a:fld>
            <a:endParaRPr lang="en-GB"/>
          </a:p>
        </p:txBody>
      </p:sp>
    </p:spTree>
    <p:extLst>
      <p:ext uri="{BB962C8B-B14F-4D97-AF65-F5344CB8AC3E}">
        <p14:creationId xmlns:p14="http://schemas.microsoft.com/office/powerpoint/2010/main" val="13476198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Bible verses about Gehenna follow if the subject is raised</a:t>
            </a:r>
          </a:p>
          <a:p>
            <a:endParaRPr lang="en-GB" dirty="0"/>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10</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11</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12</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13</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2</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3</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4</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5</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6</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7</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8</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ADAC2654-9F2F-4EE6-8960-8A8F70BB0E0A}" type="slidenum">
              <a:rPr lang="en-GB">
                <a:solidFill>
                  <a:prstClr val="black"/>
                </a:solidFill>
              </a:rPr>
              <a:pPr/>
              <a:t>9</a:t>
            </a:fld>
            <a:endParaRPr lang="en-GB">
              <a:solidFill>
                <a:prstClr val="black"/>
              </a:solidFill>
            </a:endParaRPr>
          </a:p>
        </p:txBody>
      </p:sp>
    </p:spTree>
    <p:extLst>
      <p:ext uri="{BB962C8B-B14F-4D97-AF65-F5344CB8AC3E}">
        <p14:creationId xmlns:p14="http://schemas.microsoft.com/office/powerpoint/2010/main" val="13476198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3074" name="Group 2"/>
          <p:cNvGrpSpPr>
            <a:grpSpLocks/>
          </p:cNvGrpSpPr>
          <p:nvPr/>
        </p:nvGrpSpPr>
        <p:grpSpPr bwMode="auto">
          <a:xfrm>
            <a:off x="0" y="0"/>
            <a:ext cx="9144000" cy="5143500"/>
            <a:chOff x="0" y="0"/>
            <a:chExt cx="5760" cy="4320"/>
          </a:xfrm>
        </p:grpSpPr>
        <p:sp>
          <p:nvSpPr>
            <p:cNvPr id="3075" name="Rectangle 3"/>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6" name="Rectangle 4"/>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7" name="Rectangle 5"/>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8" name="Rectangle 6"/>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79" name="Rectangle 7"/>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0" name="Rectangle 8"/>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1" name="Rectangle 9"/>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2" name="Rectangle 10"/>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3" name="Rectangle 11"/>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4" name="Rectangle 12"/>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5" name="Rectangle 13"/>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3086" name="Line 14"/>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7" name="Line 15"/>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8" name="Line 16"/>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89" name="Line 17"/>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0" name="Line 18"/>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1" name="Line 19"/>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2" name="Line 20"/>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3" name="Line 21"/>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4" name="Line 22"/>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5" name="Line 23"/>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6" name="Line 24"/>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7" name="Line 25"/>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3098" name="Line 26"/>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3099" name="Rectangle 27"/>
          <p:cNvSpPr>
            <a:spLocks noGrp="1" noChangeArrowheads="1"/>
          </p:cNvSpPr>
          <p:nvPr>
            <p:ph type="ctrTitle"/>
          </p:nvPr>
        </p:nvSpPr>
        <p:spPr>
          <a:xfrm>
            <a:off x="685800" y="1597819"/>
            <a:ext cx="7772400" cy="1102519"/>
          </a:xfrm>
        </p:spPr>
        <p:txBody>
          <a:bodyPr/>
          <a:lstStyle>
            <a:lvl1pPr>
              <a:defRPr/>
            </a:lvl1pPr>
          </a:lstStyle>
          <a:p>
            <a:pPr lvl="0"/>
            <a:r>
              <a:rPr lang="en-US" altLang="en-US" noProof="0" smtClean="0"/>
              <a:t>Click to edit Master title style</a:t>
            </a:r>
            <a:endParaRPr lang="en-GB" altLang="en-US" noProof="0" smtClean="0"/>
          </a:p>
        </p:txBody>
      </p:sp>
      <p:sp>
        <p:nvSpPr>
          <p:cNvPr id="3100" name="Rectangle 28"/>
          <p:cNvSpPr>
            <a:spLocks noGrp="1" noChangeArrowheads="1"/>
          </p:cNvSpPr>
          <p:nvPr>
            <p:ph type="subTitle" idx="1"/>
          </p:nvPr>
        </p:nvSpPr>
        <p:spPr>
          <a:xfrm>
            <a:off x="1371600" y="2914650"/>
            <a:ext cx="6400800" cy="1314450"/>
          </a:xfrm>
        </p:spPr>
        <p:txBody>
          <a:bodyPr/>
          <a:lstStyle>
            <a:lvl1pPr marL="0" indent="0" algn="ctr">
              <a:buFont typeface="Century Gothic" pitchFamily="34" charset="0"/>
              <a:buNone/>
              <a:defRPr sz="2800"/>
            </a:lvl1pPr>
          </a:lstStyle>
          <a:p>
            <a:pPr lvl="0"/>
            <a:r>
              <a:rPr lang="en-US" altLang="en-US" noProof="0" smtClean="0"/>
              <a:t>Click to edit Master subtitle style</a:t>
            </a:r>
            <a:endParaRPr lang="en-GB" altLang="en-US" noProof="0" smtClean="0"/>
          </a:p>
        </p:txBody>
      </p:sp>
      <p:sp>
        <p:nvSpPr>
          <p:cNvPr id="3104" name="Rectangle 32"/>
          <p:cNvSpPr>
            <a:spLocks noGrp="1" noChangeArrowheads="1"/>
          </p:cNvSpPr>
          <p:nvPr>
            <p:ph type="dt" sz="half" idx="2"/>
          </p:nvPr>
        </p:nvSpPr>
        <p:spPr/>
        <p:txBody>
          <a:bodyPr/>
          <a:lstStyle>
            <a:lvl1pPr>
              <a:defRPr/>
            </a:lvl1pPr>
          </a:lstStyle>
          <a:p>
            <a:fld id="{F3AE3EAE-4331-4A0A-AFB2-6F7CFB61B82F}" type="datetime1">
              <a:rPr lang="en-GB" smtClean="0"/>
              <a:t>20/04/2020</a:t>
            </a:fld>
            <a:endParaRPr lang="en-GB"/>
          </a:p>
        </p:txBody>
      </p:sp>
      <p:sp>
        <p:nvSpPr>
          <p:cNvPr id="3105" name="Rectangle 33"/>
          <p:cNvSpPr>
            <a:spLocks noGrp="1" noChangeArrowheads="1"/>
          </p:cNvSpPr>
          <p:nvPr>
            <p:ph type="ftr" sz="quarter" idx="3"/>
          </p:nvPr>
        </p:nvSpPr>
        <p:spPr/>
        <p:txBody>
          <a:bodyPr/>
          <a:lstStyle>
            <a:lvl1pPr>
              <a:defRPr/>
            </a:lvl1pPr>
          </a:lstStyle>
          <a:p>
            <a:r>
              <a:rPr lang="en-GB" smtClean="0"/>
              <a:t>understandyourbible.org</a:t>
            </a:r>
            <a:endParaRPr lang="en-GB"/>
          </a:p>
        </p:txBody>
      </p:sp>
      <p:sp>
        <p:nvSpPr>
          <p:cNvPr id="3106" name="Rectangle 34"/>
          <p:cNvSpPr>
            <a:spLocks noGrp="1" noChangeArrowheads="1"/>
          </p:cNvSpPr>
          <p:nvPr>
            <p:ph type="sldNum" sz="quarter" idx="4"/>
          </p:nvPr>
        </p:nvSpPr>
        <p:spPr>
          <a:xfrm>
            <a:off x="6553200" y="4698207"/>
            <a:ext cx="2133600" cy="288131"/>
          </a:xfrm>
        </p:spPr>
        <p:txBody>
          <a:bodyPr/>
          <a:lstStyle>
            <a:lvl1pPr>
              <a:defRPr/>
            </a:lvl1pPr>
          </a:lstStyle>
          <a:p>
            <a:fld id="{63C520B5-213A-4CB4-BF22-D563061A5350}" type="slidenum">
              <a:rPr lang="en-GB" smtClean="0"/>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F560CB75-5D38-4A2C-BB8F-5490F8447F5D}" type="datetime1">
              <a:rPr lang="en-GB" smtClean="0"/>
              <a:t>20/04/2020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8367976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35D9490F-3E72-4D18-B232-FCFF23BA85C5}" type="datetime1">
              <a:rPr lang="en-GB" smtClean="0"/>
              <a:t>20/04/2020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0232455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fld id="{D30F9D5F-D86B-4024-A2D8-C06013EEB54C}" type="datetime1">
              <a:rPr lang="en-GB" smtClean="0"/>
              <a:t>20/04/2020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530999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01E686C4-8C74-4C58-96BE-A623C96B0684}" type="datetime1">
              <a:rPr lang="en-GB" smtClean="0"/>
              <a:t>20/04/2020</a:t>
            </a:fld>
            <a:endParaRPr lang="en-GB"/>
          </a:p>
        </p:txBody>
      </p:sp>
      <p:sp>
        <p:nvSpPr>
          <p:cNvPr id="5" name="Footer Placeholder 4"/>
          <p:cNvSpPr>
            <a:spLocks noGrp="1"/>
          </p:cNvSpPr>
          <p:nvPr>
            <p:ph type="ftr" sz="quarter" idx="11"/>
          </p:nvPr>
        </p:nvSpPr>
        <p:spPr/>
        <p:txBody>
          <a:bodyPr/>
          <a:lstStyle>
            <a:lvl1pPr>
              <a:defRPr/>
            </a:lvl1pPr>
          </a:lstStyle>
          <a:p>
            <a:r>
              <a:rPr lang="en-GB" smtClean="0"/>
              <a:t>understandyourbible.org</a:t>
            </a:r>
            <a:endParaRPr lang="en-GB"/>
          </a:p>
        </p:txBody>
      </p:sp>
      <p:sp>
        <p:nvSpPr>
          <p:cNvPr id="6" name="Slide Number Placeholder 5"/>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15770861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fld id="{8A46B90E-9489-42CA-BC83-A3C368875A4C}" type="datetime1">
              <a:rPr lang="en-GB" smtClean="0"/>
              <a:t>20/04/2020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0222665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05979"/>
            <a:ext cx="8229600" cy="85725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fld id="{45ACEB83-0C13-4532-938C-47B0EB1550CE}" type="datetime1">
              <a:rPr lang="en-GB" smtClean="0"/>
              <a:t>20/04/2020</a:t>
            </a:fld>
            <a:endParaRPr lang="en-GB"/>
          </a:p>
        </p:txBody>
      </p:sp>
      <p:sp>
        <p:nvSpPr>
          <p:cNvPr id="8" name="Footer Placeholder 7"/>
          <p:cNvSpPr>
            <a:spLocks noGrp="1"/>
          </p:cNvSpPr>
          <p:nvPr>
            <p:ph type="ftr" sz="quarter" idx="11"/>
          </p:nvPr>
        </p:nvSpPr>
        <p:spPr/>
        <p:txBody>
          <a:bodyPr/>
          <a:lstStyle>
            <a:lvl1pPr>
              <a:defRPr/>
            </a:lvl1pPr>
          </a:lstStyle>
          <a:p>
            <a:r>
              <a:rPr lang="en-GB" smtClean="0"/>
              <a:t>understandyourbible.org</a:t>
            </a:r>
            <a:endParaRPr lang="en-GB"/>
          </a:p>
        </p:txBody>
      </p:sp>
      <p:sp>
        <p:nvSpPr>
          <p:cNvPr id="9" name="Slide Number Placeholder 8"/>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999832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fld id="{AE09BCB5-6252-4573-AE97-8D57E600895D}" type="datetime1">
              <a:rPr lang="en-GB" smtClean="0"/>
              <a:t>20/04/2020</a:t>
            </a:fld>
            <a:endParaRPr lang="en-GB"/>
          </a:p>
        </p:txBody>
      </p:sp>
      <p:sp>
        <p:nvSpPr>
          <p:cNvPr id="4" name="Footer Placeholder 3"/>
          <p:cNvSpPr>
            <a:spLocks noGrp="1"/>
          </p:cNvSpPr>
          <p:nvPr>
            <p:ph type="ftr" sz="quarter" idx="11"/>
          </p:nvPr>
        </p:nvSpPr>
        <p:spPr/>
        <p:txBody>
          <a:bodyPr/>
          <a:lstStyle>
            <a:lvl1pPr>
              <a:defRPr/>
            </a:lvl1pPr>
          </a:lstStyle>
          <a:p>
            <a:r>
              <a:rPr lang="en-GB" smtClean="0"/>
              <a:t>understandyourbible.org</a:t>
            </a:r>
            <a:endParaRPr lang="en-GB"/>
          </a:p>
        </p:txBody>
      </p:sp>
      <p:sp>
        <p:nvSpPr>
          <p:cNvPr id="5" name="Slide Number Placeholder 4"/>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23591191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34A93477-4BB0-4E1C-899A-7221FA24AB95}" type="datetime1">
              <a:rPr lang="en-GB" smtClean="0"/>
              <a:t>20/04/2020</a:t>
            </a:fld>
            <a:endParaRPr lang="en-GB"/>
          </a:p>
        </p:txBody>
      </p:sp>
      <p:sp>
        <p:nvSpPr>
          <p:cNvPr id="3" name="Footer Placeholder 2"/>
          <p:cNvSpPr>
            <a:spLocks noGrp="1"/>
          </p:cNvSpPr>
          <p:nvPr>
            <p:ph type="ftr" sz="quarter" idx="11"/>
          </p:nvPr>
        </p:nvSpPr>
        <p:spPr/>
        <p:txBody>
          <a:bodyPr/>
          <a:lstStyle>
            <a:lvl1pPr>
              <a:defRPr/>
            </a:lvl1pPr>
          </a:lstStyle>
          <a:p>
            <a:r>
              <a:rPr lang="en-GB" smtClean="0"/>
              <a:t>understandyourbible.org</a:t>
            </a:r>
            <a:endParaRPr lang="en-GB"/>
          </a:p>
        </p:txBody>
      </p:sp>
      <p:sp>
        <p:nvSpPr>
          <p:cNvPr id="4" name="Slide Number Placeholder 3"/>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186683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C649B69D-3A1C-4F08-A0CF-A39E9C290EB4}" type="datetime1">
              <a:rPr lang="en-GB" smtClean="0"/>
              <a:t>20/04/2020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4085873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653D4787-FE8D-494C-A9BB-AD9B5E0CCE4D}" type="datetime1">
              <a:rPr lang="en-GB" smtClean="0"/>
              <a:t>20/04/2020</a:t>
            </a:fld>
            <a:endParaRPr lang="en-GB"/>
          </a:p>
        </p:txBody>
      </p:sp>
      <p:sp>
        <p:nvSpPr>
          <p:cNvPr id="6" name="Footer Placeholder 5"/>
          <p:cNvSpPr>
            <a:spLocks noGrp="1"/>
          </p:cNvSpPr>
          <p:nvPr>
            <p:ph type="ftr" sz="quarter" idx="11"/>
          </p:nvPr>
        </p:nvSpPr>
        <p:spPr/>
        <p:txBody>
          <a:bodyPr/>
          <a:lstStyle>
            <a:lvl1pPr>
              <a:defRPr/>
            </a:lvl1pPr>
          </a:lstStyle>
          <a:p>
            <a:r>
              <a:rPr lang="en-GB" smtClean="0"/>
              <a:t>understandyourbible.org</a:t>
            </a:r>
            <a:endParaRPr lang="en-GB"/>
          </a:p>
        </p:txBody>
      </p:sp>
      <p:sp>
        <p:nvSpPr>
          <p:cNvPr id="7" name="Slide Number Placeholder 6"/>
          <p:cNvSpPr>
            <a:spLocks noGrp="1"/>
          </p:cNvSpPr>
          <p:nvPr>
            <p:ph type="sldNum" sz="quarter" idx="12"/>
          </p:nvPr>
        </p:nvSpPr>
        <p:spPr/>
        <p:txBody>
          <a:bodyPr/>
          <a:lstStyle>
            <a:lvl1pPr>
              <a:defRPr/>
            </a:lvl1pPr>
          </a:lstStyle>
          <a:p>
            <a:fld id="{63C520B5-213A-4CB4-BF22-D563061A5350}" type="slidenum">
              <a:rPr lang="en-GB" smtClean="0"/>
              <a:t>‹#›</a:t>
            </a:fld>
            <a:endParaRPr lang="en-GB"/>
          </a:p>
        </p:txBody>
      </p:sp>
    </p:spTree>
    <p:extLst>
      <p:ext uri="{BB962C8B-B14F-4D97-AF65-F5344CB8AC3E}">
        <p14:creationId xmlns:p14="http://schemas.microsoft.com/office/powerpoint/2010/main" val="35181062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5400000" scaled="1"/>
        </a:gradFill>
        <a:effectLst/>
      </p:bgPr>
    </p:bg>
    <p:spTree>
      <p:nvGrpSpPr>
        <p:cNvPr id="1" name=""/>
        <p:cNvGrpSpPr/>
        <p:nvPr/>
      </p:nvGrpSpPr>
      <p:grpSpPr>
        <a:xfrm>
          <a:off x="0" y="0"/>
          <a:ext cx="0" cy="0"/>
          <a:chOff x="0" y="0"/>
          <a:chExt cx="0" cy="0"/>
        </a:xfrm>
      </p:grpSpPr>
      <p:grpSp>
        <p:nvGrpSpPr>
          <p:cNvPr id="1031" name="Group 7"/>
          <p:cNvGrpSpPr>
            <a:grpSpLocks/>
          </p:cNvGrpSpPr>
          <p:nvPr/>
        </p:nvGrpSpPr>
        <p:grpSpPr bwMode="auto">
          <a:xfrm>
            <a:off x="0" y="0"/>
            <a:ext cx="9144000" cy="5143500"/>
            <a:chOff x="0" y="0"/>
            <a:chExt cx="5760" cy="4320"/>
          </a:xfrm>
        </p:grpSpPr>
        <p:sp>
          <p:nvSpPr>
            <p:cNvPr id="1032" name="Rectangle 8"/>
            <p:cNvSpPr>
              <a:spLocks noChangeArrowheads="1"/>
            </p:cNvSpPr>
            <p:nvPr/>
          </p:nvSpPr>
          <p:spPr bwMode="auto">
            <a:xfrm>
              <a:off x="1968" y="4224"/>
              <a:ext cx="3792" cy="96"/>
            </a:xfrm>
            <a:prstGeom prst="rect">
              <a:avLst/>
            </a:prstGeom>
            <a:gradFill rotWithShape="0">
              <a:gsLst>
                <a:gs pos="0">
                  <a:srgbClr val="EBD7FF"/>
                </a:gs>
                <a:gs pos="100000">
                  <a:srgbClr val="0099FF"/>
                </a:gs>
              </a:gsLst>
              <a:lin ang="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3" name="Rectangle 9"/>
            <p:cNvSpPr>
              <a:spLocks noChangeArrowheads="1"/>
            </p:cNvSpPr>
            <p:nvPr/>
          </p:nvSpPr>
          <p:spPr bwMode="auto">
            <a:xfrm>
              <a:off x="5520" y="1248"/>
              <a:ext cx="240" cy="2688"/>
            </a:xfrm>
            <a:prstGeom prst="rect">
              <a:avLst/>
            </a:prstGeom>
            <a:gradFill rotWithShape="0">
              <a:gsLst>
                <a:gs pos="0">
                  <a:srgbClr val="C1E7CE"/>
                </a:gs>
                <a:gs pos="100000">
                  <a:srgbClr val="339966"/>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4" name="Rectangle 10"/>
            <p:cNvSpPr>
              <a:spLocks noChangeArrowheads="1"/>
            </p:cNvSpPr>
            <p:nvPr/>
          </p:nvSpPr>
          <p:spPr bwMode="auto">
            <a:xfrm>
              <a:off x="0" y="3312"/>
              <a:ext cx="288" cy="96"/>
            </a:xfrm>
            <a:prstGeom prst="rect">
              <a:avLst/>
            </a:prstGeom>
            <a:solidFill>
              <a:schemeClr val="accent2"/>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5" name="Rectangle 11"/>
            <p:cNvSpPr>
              <a:spLocks noChangeArrowheads="1"/>
            </p:cNvSpPr>
            <p:nvPr/>
          </p:nvSpPr>
          <p:spPr bwMode="auto">
            <a:xfrm>
              <a:off x="0" y="3408"/>
              <a:ext cx="288" cy="912"/>
            </a:xfrm>
            <a:prstGeom prst="rect">
              <a:avLst/>
            </a:prstGeom>
            <a:solidFill>
              <a:srgbClr val="DDDDDD"/>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6" name="Rectangle 12"/>
            <p:cNvSpPr>
              <a:spLocks noChangeArrowheads="1"/>
            </p:cNvSpPr>
            <p:nvPr/>
          </p:nvSpPr>
          <p:spPr bwMode="auto">
            <a:xfrm>
              <a:off x="5520" y="0"/>
              <a:ext cx="240" cy="1248"/>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7" name="Rectangle 13"/>
            <p:cNvSpPr>
              <a:spLocks noChangeArrowheads="1"/>
            </p:cNvSpPr>
            <p:nvPr/>
          </p:nvSpPr>
          <p:spPr bwMode="auto">
            <a:xfrm>
              <a:off x="3600" y="0"/>
              <a:ext cx="1920" cy="192"/>
            </a:xfrm>
            <a:prstGeom prst="rect">
              <a:avLst/>
            </a:prstGeom>
            <a:solidFill>
              <a:srgbClr val="CAC9AA"/>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8" name="Rectangle 14"/>
            <p:cNvSpPr>
              <a:spLocks noChangeArrowheads="1"/>
            </p:cNvSpPr>
            <p:nvPr/>
          </p:nvSpPr>
          <p:spPr bwMode="auto">
            <a:xfrm>
              <a:off x="288" y="192"/>
              <a:ext cx="336" cy="480"/>
            </a:xfrm>
            <a:prstGeom prst="rect">
              <a:avLst/>
            </a:prstGeom>
            <a:solidFill>
              <a:schemeClr val="folHlink">
                <a:alpha val="50000"/>
              </a:schemeClr>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39" name="Rectangle 15"/>
            <p:cNvSpPr>
              <a:spLocks noChangeArrowheads="1"/>
            </p:cNvSpPr>
            <p:nvPr/>
          </p:nvSpPr>
          <p:spPr bwMode="auto">
            <a:xfrm>
              <a:off x="0" y="672"/>
              <a:ext cx="288" cy="2640"/>
            </a:xfrm>
            <a:prstGeom prst="rect">
              <a:avLst/>
            </a:prstGeom>
            <a:gradFill rotWithShape="0">
              <a:gsLst>
                <a:gs pos="0">
                  <a:srgbClr val="C1AE8F"/>
                </a:gs>
                <a:gs pos="100000">
                  <a:schemeClr val="bg1"/>
                </a:gs>
              </a:gsLst>
              <a:lin ang="5400000" scaled="1"/>
            </a:gra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0" name="Rectangle 16"/>
            <p:cNvSpPr>
              <a:spLocks noChangeArrowheads="1"/>
            </p:cNvSpPr>
            <p:nvPr/>
          </p:nvSpPr>
          <p:spPr bwMode="auto">
            <a:xfrm>
              <a:off x="0" y="192"/>
              <a:ext cx="288" cy="48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1" name="Rectangle 17"/>
            <p:cNvSpPr>
              <a:spLocks noChangeArrowheads="1"/>
            </p:cNvSpPr>
            <p:nvPr/>
          </p:nvSpPr>
          <p:spPr bwMode="auto">
            <a:xfrm>
              <a:off x="0" y="0"/>
              <a:ext cx="624" cy="192"/>
            </a:xfrm>
            <a:prstGeom prst="rect">
              <a:avLst/>
            </a:prstGeom>
            <a:solidFill>
              <a:srgbClr val="99CC00"/>
            </a:solidFill>
            <a:ln w="19050">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2" name="Rectangle 18"/>
            <p:cNvSpPr>
              <a:spLocks noChangeArrowheads="1"/>
            </p:cNvSpPr>
            <p:nvPr/>
          </p:nvSpPr>
          <p:spPr bwMode="auto">
            <a:xfrm>
              <a:off x="624" y="0"/>
              <a:ext cx="2976" cy="192"/>
            </a:xfrm>
            <a:prstGeom prst="rect">
              <a:avLst/>
            </a:prstGeom>
            <a:solidFill>
              <a:schemeClr val="bg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en-US" altLang="en-US" sz="2400">
                <a:latin typeface="굴림" pitchFamily="50" charset="-127"/>
              </a:endParaRPr>
            </a:p>
          </p:txBody>
        </p:sp>
        <p:sp>
          <p:nvSpPr>
            <p:cNvPr id="1043" name="Line 19"/>
            <p:cNvSpPr>
              <a:spLocks noChangeShapeType="1"/>
            </p:cNvSpPr>
            <p:nvPr/>
          </p:nvSpPr>
          <p:spPr bwMode="auto">
            <a:xfrm flipV="1">
              <a:off x="288" y="192"/>
              <a:ext cx="0" cy="4128"/>
            </a:xfrm>
            <a:prstGeom prst="line">
              <a:avLst/>
            </a:prstGeom>
            <a:noFill/>
            <a:ln w="762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4" name="Line 20"/>
            <p:cNvSpPr>
              <a:spLocks noChangeShapeType="1"/>
            </p:cNvSpPr>
            <p:nvPr/>
          </p:nvSpPr>
          <p:spPr bwMode="auto">
            <a:xfrm>
              <a:off x="288" y="4224"/>
              <a:ext cx="5472" cy="0"/>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5" name="Line 21"/>
            <p:cNvSpPr>
              <a:spLocks noChangeShapeType="1"/>
            </p:cNvSpPr>
            <p:nvPr/>
          </p:nvSpPr>
          <p:spPr bwMode="auto">
            <a:xfrm flipV="1">
              <a:off x="5520" y="0"/>
              <a:ext cx="0" cy="4224"/>
            </a:xfrm>
            <a:prstGeom prst="line">
              <a:avLst/>
            </a:prstGeom>
            <a:noFill/>
            <a:ln w="571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6" name="Line 22"/>
            <p:cNvSpPr>
              <a:spLocks noChangeShapeType="1"/>
            </p:cNvSpPr>
            <p:nvPr/>
          </p:nvSpPr>
          <p:spPr bwMode="auto">
            <a:xfrm>
              <a:off x="0" y="192"/>
              <a:ext cx="5760" cy="0"/>
            </a:xfrm>
            <a:prstGeom prst="line">
              <a:avLst/>
            </a:prstGeom>
            <a:noFill/>
            <a:ln w="3810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7" name="Line 23"/>
            <p:cNvSpPr>
              <a:spLocks noChangeShapeType="1"/>
            </p:cNvSpPr>
            <p:nvPr/>
          </p:nvSpPr>
          <p:spPr bwMode="auto">
            <a:xfrm flipH="1">
              <a:off x="3600" y="288"/>
              <a:ext cx="216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8" name="Line 24"/>
            <p:cNvSpPr>
              <a:spLocks noChangeShapeType="1"/>
            </p:cNvSpPr>
            <p:nvPr/>
          </p:nvSpPr>
          <p:spPr bwMode="auto">
            <a:xfrm flipV="1">
              <a:off x="3600" y="0"/>
              <a:ext cx="0" cy="288"/>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49" name="Line 25"/>
            <p:cNvSpPr>
              <a:spLocks noChangeShapeType="1"/>
            </p:cNvSpPr>
            <p:nvPr/>
          </p:nvSpPr>
          <p:spPr bwMode="auto">
            <a:xfrm>
              <a:off x="5520" y="1248"/>
              <a:ext cx="24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0" name="Line 26"/>
            <p:cNvSpPr>
              <a:spLocks noChangeShapeType="1"/>
            </p:cNvSpPr>
            <p:nvPr/>
          </p:nvSpPr>
          <p:spPr bwMode="auto">
            <a:xfrm>
              <a:off x="624" y="0"/>
              <a:ext cx="0" cy="672"/>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1" name="Line 27"/>
            <p:cNvSpPr>
              <a:spLocks noChangeShapeType="1"/>
            </p:cNvSpPr>
            <p:nvPr/>
          </p:nvSpPr>
          <p:spPr bwMode="auto">
            <a:xfrm flipH="1">
              <a:off x="0" y="672"/>
              <a:ext cx="624"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2" name="Line 28"/>
            <p:cNvSpPr>
              <a:spLocks noChangeShapeType="1"/>
            </p:cNvSpPr>
            <p:nvPr/>
          </p:nvSpPr>
          <p:spPr bwMode="auto">
            <a:xfrm flipV="1">
              <a:off x="1680" y="3936"/>
              <a:ext cx="0" cy="384"/>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3" name="Line 29"/>
            <p:cNvSpPr>
              <a:spLocks noChangeShapeType="1"/>
            </p:cNvSpPr>
            <p:nvPr/>
          </p:nvSpPr>
          <p:spPr bwMode="auto">
            <a:xfrm>
              <a:off x="1680" y="3936"/>
              <a:ext cx="4080" cy="0"/>
            </a:xfrm>
            <a:prstGeom prst="line">
              <a:avLst/>
            </a:prstGeom>
            <a:noFill/>
            <a:ln w="19050">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4" name="Line 30"/>
            <p:cNvSpPr>
              <a:spLocks noChangeShapeType="1"/>
            </p:cNvSpPr>
            <p:nvPr/>
          </p:nvSpPr>
          <p:spPr bwMode="auto">
            <a:xfrm flipH="1">
              <a:off x="0" y="3312"/>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sp>
          <p:nvSpPr>
            <p:cNvPr id="1055" name="Line 31"/>
            <p:cNvSpPr>
              <a:spLocks noChangeShapeType="1"/>
            </p:cNvSpPr>
            <p:nvPr/>
          </p:nvSpPr>
          <p:spPr bwMode="auto">
            <a:xfrm flipH="1">
              <a:off x="0" y="3408"/>
              <a:ext cx="288" cy="0"/>
            </a:xfrm>
            <a:prstGeom prst="line">
              <a:avLst/>
            </a:prstGeom>
            <a:noFill/>
            <a:ln w="2857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GB"/>
            </a:p>
          </p:txBody>
        </p:sp>
      </p:grpSp>
      <p:sp>
        <p:nvSpPr>
          <p:cNvPr id="1026" name="Rectangle 2"/>
          <p:cNvSpPr>
            <a:spLocks noGrp="1" noChangeArrowheads="1"/>
          </p:cNvSpPr>
          <p:nvPr>
            <p:ph type="title"/>
          </p:nvPr>
        </p:nvSpPr>
        <p:spPr bwMode="auto">
          <a:xfrm>
            <a:off x="914400" y="205979"/>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Rectangle 3"/>
          <p:cNvSpPr>
            <a:spLocks noGrp="1" noChangeArrowheads="1"/>
          </p:cNvSpPr>
          <p:nvPr>
            <p:ph type="body" idx="1"/>
          </p:nvPr>
        </p:nvSpPr>
        <p:spPr bwMode="auto">
          <a:xfrm>
            <a:off x="457200" y="1200151"/>
            <a:ext cx="8229600" cy="339447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1028" name="Rectangle 4"/>
          <p:cNvSpPr>
            <a:spLocks noGrp="1" noChangeArrowheads="1"/>
          </p:cNvSpPr>
          <p:nvPr>
            <p:ph type="dt" sz="half" idx="2"/>
          </p:nvPr>
        </p:nvSpPr>
        <p:spPr bwMode="auto">
          <a:xfrm>
            <a:off x="457200" y="4698207"/>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solidFill>
                  <a:schemeClr val="bg2"/>
                </a:solidFill>
              </a:defRPr>
            </a:lvl1pPr>
          </a:lstStyle>
          <a:p>
            <a:fld id="{6A627E77-7189-4C90-BB96-82DA6C4A0A12}" type="datetime1">
              <a:rPr lang="en-GB" smtClean="0"/>
              <a:t>20/04/2020</a:t>
            </a:fld>
            <a:endParaRPr lang="en-GB"/>
          </a:p>
        </p:txBody>
      </p:sp>
      <p:sp>
        <p:nvSpPr>
          <p:cNvPr id="1029" name="Rectangle 5"/>
          <p:cNvSpPr>
            <a:spLocks noGrp="1" noChangeArrowheads="1"/>
          </p:cNvSpPr>
          <p:nvPr>
            <p:ph type="ftr" sz="quarter" idx="3"/>
          </p:nvPr>
        </p:nvSpPr>
        <p:spPr bwMode="auto">
          <a:xfrm>
            <a:off x="3124200" y="4698207"/>
            <a:ext cx="2895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solidFill>
                  <a:schemeClr val="bg2"/>
                </a:solidFill>
              </a:defRPr>
            </a:lvl1pPr>
          </a:lstStyle>
          <a:p>
            <a:r>
              <a:rPr lang="en-GB" smtClean="0"/>
              <a:t>understandyourbible.org</a:t>
            </a:r>
            <a:endParaRPr lang="en-GB"/>
          </a:p>
        </p:txBody>
      </p:sp>
      <p:sp>
        <p:nvSpPr>
          <p:cNvPr id="1030" name="Rectangle 6"/>
          <p:cNvSpPr>
            <a:spLocks noGrp="1" noChangeArrowheads="1"/>
          </p:cNvSpPr>
          <p:nvPr>
            <p:ph type="sldNum" sz="quarter" idx="4"/>
          </p:nvPr>
        </p:nvSpPr>
        <p:spPr bwMode="auto">
          <a:xfrm>
            <a:off x="6553200" y="4700588"/>
            <a:ext cx="2133600" cy="2881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solidFill>
                  <a:schemeClr val="bg2"/>
                </a:solidFill>
              </a:defRPr>
            </a:lvl1pPr>
          </a:lstStyle>
          <a:p>
            <a:fld id="{63C520B5-213A-4CB4-BF22-D563061A5350}" type="slidenum">
              <a:rPr lang="en-GB" smtClean="0"/>
              <a:t>‹#›</a:t>
            </a:fld>
            <a:endParaRPr lang="en-GB"/>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dt="0"/>
  <p:txStyles>
    <p:title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p:titleStyle>
    <p:bodyStyle>
      <a:lvl1pPr marL="342900" indent="-342900" algn="l" rtl="0" eaLnBrk="1" fontAlgn="base" hangingPunct="1">
        <a:spcBef>
          <a:spcPct val="20000"/>
        </a:spcBef>
        <a:spcAft>
          <a:spcPct val="0"/>
        </a:spcAft>
        <a:buClr>
          <a:schemeClr val="tx1"/>
        </a:buClr>
        <a:buFont typeface="Century Gothic" pitchFamily="34" charset="0"/>
        <a:buChar char="□"/>
        <a:defRPr sz="32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smtClean="0">
                <a:solidFill>
                  <a:schemeClr val="tx1"/>
                </a:solidFill>
                <a:latin typeface="Chalkboard"/>
              </a:rPr>
              <a:t>Understand your Bible</a:t>
            </a:r>
            <a:endParaRPr lang="en-GB" sz="2800" b="1" kern="0" dirty="0">
              <a:solidFill>
                <a:schemeClr val="tx1"/>
              </a:solidFill>
              <a:latin typeface="Chalkboard"/>
            </a:endParaRPr>
          </a:p>
        </p:txBody>
      </p:sp>
      <p:sp>
        <p:nvSpPr>
          <p:cNvPr id="12" name="Subtitle 2"/>
          <p:cNvSpPr txBox="1">
            <a:spLocks/>
          </p:cNvSpPr>
          <p:nvPr/>
        </p:nvSpPr>
        <p:spPr bwMode="auto">
          <a:xfrm>
            <a:off x="1425450" y="1995686"/>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4000" b="1" i="0" u="none" strike="noStrike" kern="0" cap="none" spc="0" normalizeH="0" baseline="0" noProof="0" dirty="0" smtClean="0">
                <a:ln>
                  <a:noFill/>
                </a:ln>
                <a:solidFill>
                  <a:srgbClr val="333333"/>
                </a:solidFill>
                <a:effectLst/>
                <a:uLnTx/>
                <a:uFillTx/>
                <a:latin typeface="Chalkboard"/>
                <a:ea typeface="+mn-ea"/>
                <a:cs typeface="+mn-cs"/>
              </a:rPr>
              <a:t>Welcome</a:t>
            </a:r>
            <a:endParaRPr kumimoji="0" lang="en-GB" sz="40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3" name="Footer Placeholder 12"/>
          <p:cNvSpPr>
            <a:spLocks noGrp="1"/>
          </p:cNvSpPr>
          <p:nvPr>
            <p:ph type="ftr" sz="quarter" idx="3"/>
          </p:nvPr>
        </p:nvSpPr>
        <p:spPr/>
        <p:txBody>
          <a:bodyPr/>
          <a:lstStyle/>
          <a:p>
            <a:r>
              <a:rPr lang="en-GB" sz="1200" dirty="0" smtClean="0">
                <a:solidFill>
                  <a:schemeClr val="tx1"/>
                </a:solidFill>
                <a:latin typeface="Chalkboard"/>
              </a:rPr>
              <a:t>understandyourbible.org</a:t>
            </a:r>
            <a:endParaRPr lang="en-GB" sz="1200" dirty="0">
              <a:solidFill>
                <a:schemeClr val="tx1"/>
              </a:solidFill>
              <a:latin typeface="Chalkboard"/>
            </a:endParaRPr>
          </a:p>
        </p:txBody>
      </p:sp>
      <p:sp>
        <p:nvSpPr>
          <p:cNvPr id="14" name="Slide Number Placeholder 13"/>
          <p:cNvSpPr>
            <a:spLocks noGrp="1"/>
          </p:cNvSpPr>
          <p:nvPr>
            <p:ph type="sldNum" sz="quarter" idx="4"/>
          </p:nvPr>
        </p:nvSpPr>
        <p:spPr/>
        <p:txBody>
          <a:bodyPr/>
          <a:lstStyle/>
          <a:p>
            <a:fld id="{63C520B5-213A-4CB4-BF22-D563061A5350}" type="slidenum">
              <a:rPr lang="en-GB" sz="1200" smtClean="0">
                <a:solidFill>
                  <a:schemeClr val="tx1"/>
                </a:solidFill>
                <a:latin typeface="Chalkboard"/>
              </a:rPr>
              <a:t>1</a:t>
            </a:fld>
            <a:endParaRPr lang="en-GB" sz="1200" dirty="0">
              <a:solidFill>
                <a:schemeClr val="tx1"/>
              </a:solidFill>
              <a:latin typeface="Chalkboard"/>
            </a:endParaRPr>
          </a:p>
        </p:txBody>
      </p:sp>
      <p:sp>
        <p:nvSpPr>
          <p:cNvPr id="25"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15 Mark 9</a:t>
            </a:r>
            <a:endParaRPr lang="en-GB" sz="2000" b="1" kern="0" dirty="0">
              <a:solidFill>
                <a:schemeClr val="tx1"/>
              </a:solidFill>
              <a:latin typeface="Chalkboard"/>
            </a:endParaRPr>
          </a:p>
        </p:txBody>
      </p:sp>
    </p:spTree>
    <p:extLst>
      <p:ext uri="{BB962C8B-B14F-4D97-AF65-F5344CB8AC3E}">
        <p14:creationId xmlns:p14="http://schemas.microsoft.com/office/powerpoint/2010/main" val="41561818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10</a:t>
            </a:fld>
            <a:endParaRPr lang="en-GB" sz="1200" dirty="0">
              <a:solidFill>
                <a:srgbClr val="000000"/>
              </a:solidFill>
              <a:latin typeface="Chalkboard"/>
            </a:endParaRPr>
          </a:p>
        </p:txBody>
      </p:sp>
      <p:sp>
        <p:nvSpPr>
          <p:cNvPr id="8" name="Subtitle 2"/>
          <p:cNvSpPr txBox="1">
            <a:spLocks/>
          </p:cNvSpPr>
          <p:nvPr/>
        </p:nvSpPr>
        <p:spPr bwMode="auto">
          <a:xfrm>
            <a:off x="1258213" y="1820314"/>
            <a:ext cx="6400800"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Comments or questions</a:t>
            </a: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7"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15 Mark 9</a:t>
            </a:r>
            <a:endParaRPr lang="en-GB" sz="2000" b="1" kern="0" dirty="0">
              <a:solidFill>
                <a:schemeClr val="tx1"/>
              </a:solidFill>
              <a:latin typeface="Chalkboard"/>
            </a:endParaRPr>
          </a:p>
        </p:txBody>
      </p:sp>
    </p:spTree>
    <p:extLst>
      <p:ext uri="{BB962C8B-B14F-4D97-AF65-F5344CB8AC3E}">
        <p14:creationId xmlns:p14="http://schemas.microsoft.com/office/powerpoint/2010/main" val="4941447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11</a:t>
            </a:fld>
            <a:endParaRPr lang="en-GB" sz="1200" dirty="0">
              <a:solidFill>
                <a:srgbClr val="000000"/>
              </a:solidFill>
              <a:latin typeface="Chalkboard"/>
            </a:endParaRPr>
          </a:p>
        </p:txBody>
      </p:sp>
      <p:sp>
        <p:nvSpPr>
          <p:cNvPr id="17"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15 Mark 9</a:t>
            </a:r>
            <a:endParaRPr lang="en-GB" sz="2000" b="1" kern="0" dirty="0">
              <a:solidFill>
                <a:schemeClr val="tx1"/>
              </a:solidFill>
              <a:latin typeface="Chalkboard"/>
            </a:endParaRPr>
          </a:p>
        </p:txBody>
      </p:sp>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10" name="Subtitle 2"/>
          <p:cNvSpPr txBox="1">
            <a:spLocks/>
          </p:cNvSpPr>
          <p:nvPr/>
        </p:nvSpPr>
        <p:spPr bwMode="auto">
          <a:xfrm>
            <a:off x="1491518" y="1059582"/>
            <a:ext cx="3296505"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4</a:t>
            </a:r>
            <a:r>
              <a:rPr lang="en-GB" sz="1600" b="1" dirty="0">
                <a:solidFill>
                  <a:srgbClr val="333333"/>
                </a:solidFill>
                <a:latin typeface="Chalkboard"/>
              </a:rPr>
              <a:t>. Bible verses about Gehenna</a:t>
            </a:r>
          </a:p>
        </p:txBody>
      </p:sp>
      <p:sp>
        <p:nvSpPr>
          <p:cNvPr id="11" name="TextBox 10"/>
          <p:cNvSpPr txBox="1"/>
          <p:nvPr/>
        </p:nvSpPr>
        <p:spPr>
          <a:xfrm>
            <a:off x="2556392" y="1707654"/>
            <a:ext cx="5849788" cy="2657138"/>
          </a:xfrm>
          <a:prstGeom prst="rect">
            <a:avLst/>
          </a:prstGeom>
          <a:solidFill>
            <a:srgbClr val="FFFFCC"/>
          </a:solidFill>
        </p:spPr>
        <p:txBody>
          <a:bodyPr wrap="square" rtlCol="0">
            <a:spAutoFit/>
          </a:bodyPr>
          <a:lstStyle/>
          <a:p>
            <a:pPr marL="0" marR="0" lvl="0" indent="0" algn="ctr" defTabSz="914400" eaLnBrk="1" fontAlgn="base" latinLnBrk="0" hangingPunct="1">
              <a:lnSpc>
                <a:spcPts val="2000"/>
              </a:lnSpc>
              <a:buClrTx/>
              <a:buSzTx/>
              <a:buFontTx/>
              <a:buNone/>
              <a:tabLst/>
              <a:defRPr/>
            </a:pPr>
            <a:r>
              <a:rPr kumimoji="0" lang="en-GB" sz="1600" b="1" i="0" u="none" strike="noStrike" kern="0" cap="none" spc="0" normalizeH="0" baseline="0" noProof="0" dirty="0" smtClean="0">
                <a:ln>
                  <a:noFill/>
                </a:ln>
                <a:solidFill>
                  <a:srgbClr val="000000"/>
                </a:solidFill>
                <a:effectLst/>
                <a:uLnTx/>
                <a:uFillTx/>
                <a:latin typeface="Chalkboard"/>
              </a:rPr>
              <a:t>Questions</a:t>
            </a:r>
            <a:endParaRPr kumimoji="0" lang="en-GB" sz="1600" b="0" i="0" u="none" strike="noStrike" kern="0" cap="none" spc="0" normalizeH="0" baseline="0" noProof="0" dirty="0" smtClean="0">
              <a:ln>
                <a:noFill/>
              </a:ln>
              <a:solidFill>
                <a:srgbClr val="000000"/>
              </a:solidFill>
              <a:effectLst/>
              <a:uLnTx/>
              <a:uFillTx/>
              <a:latin typeface="Chalkboard"/>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p:txBody>
      </p:sp>
      <p:sp>
        <p:nvSpPr>
          <p:cNvPr id="12" name="TextBox 11"/>
          <p:cNvSpPr txBox="1"/>
          <p:nvPr/>
        </p:nvSpPr>
        <p:spPr>
          <a:xfrm>
            <a:off x="885350" y="1692796"/>
            <a:ext cx="1512168" cy="2657138"/>
          </a:xfrm>
          <a:prstGeom prst="rect">
            <a:avLst/>
          </a:prstGeom>
          <a:solidFill>
            <a:srgbClr val="FFFFFF">
              <a:lumMod val="95000"/>
            </a:srgbClr>
          </a:solidFill>
        </p:spPr>
        <p:txBody>
          <a:bodyPr wrap="square" rtlCol="0">
            <a:spAutoFit/>
          </a:bodyPr>
          <a:lstStyle/>
          <a:p>
            <a:pPr marL="0" marR="0" lvl="0" indent="0" algn="ctr" defTabSz="914400" eaLnBrk="1" fontAlgn="base" latinLnBrk="0" hangingPunct="1">
              <a:lnSpc>
                <a:spcPts val="2000"/>
              </a:lnSpc>
              <a:buClrTx/>
              <a:buSzTx/>
              <a:buFontTx/>
              <a:buNone/>
              <a:tabLst/>
              <a:defRPr/>
            </a:pPr>
            <a:r>
              <a:rPr kumimoji="0" lang="en-GB" sz="1600" b="1" i="0" u="none" strike="noStrike" kern="0" cap="none" spc="0" normalizeH="0" baseline="0" noProof="0" dirty="0" smtClean="0">
                <a:ln>
                  <a:noFill/>
                </a:ln>
                <a:solidFill>
                  <a:srgbClr val="000000"/>
                </a:solidFill>
                <a:effectLst/>
                <a:uLnTx/>
                <a:uFillTx/>
                <a:latin typeface="Chalkboard"/>
              </a:rPr>
              <a:t>Verse(s)</a:t>
            </a:r>
            <a:endParaRPr kumimoji="0" lang="en-GB" sz="1600" b="0" i="0" u="none" strike="noStrike" kern="0" cap="none" spc="0" normalizeH="0" baseline="0" noProof="0" dirty="0" smtClean="0">
              <a:ln>
                <a:noFill/>
              </a:ln>
              <a:solidFill>
                <a:srgbClr val="000000"/>
              </a:solidFill>
              <a:effectLst/>
              <a:uLnTx/>
              <a:uFillTx/>
              <a:latin typeface="Chalkboard"/>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a:p>
            <a:pPr marL="0" marR="0" lvl="0" indent="0" defTabSz="914400" eaLnBrk="1" fontAlgn="base" latinLnBrk="0" hangingPunct="1">
              <a:lnSpc>
                <a:spcPts val="2000"/>
              </a:lnSpc>
              <a:buClrTx/>
              <a:buSzTx/>
              <a:buFontTx/>
              <a:buNone/>
              <a:tabLst/>
              <a:defRPr/>
            </a:pPr>
            <a:endParaRPr kumimoji="0" lang="en-GB" sz="1600" b="1" i="0" u="none" strike="noStrike" kern="0" cap="none" spc="0" normalizeH="0" baseline="0" noProof="0" dirty="0" smtClean="0">
              <a:ln>
                <a:noFill/>
              </a:ln>
              <a:solidFill>
                <a:srgbClr val="000000"/>
              </a:solidFill>
              <a:effectLst/>
              <a:uLnTx/>
              <a:uFillTx/>
            </a:endParaRPr>
          </a:p>
        </p:txBody>
      </p:sp>
      <p:sp>
        <p:nvSpPr>
          <p:cNvPr id="15" name="TextBox 14"/>
          <p:cNvSpPr txBox="1"/>
          <p:nvPr/>
        </p:nvSpPr>
        <p:spPr>
          <a:xfrm>
            <a:off x="957395" y="2038706"/>
            <a:ext cx="1589278" cy="605294"/>
          </a:xfrm>
          <a:prstGeom prst="rect">
            <a:avLst/>
          </a:prstGeom>
          <a:noFill/>
        </p:spPr>
        <p:txBody>
          <a:bodyPr wrap="square" rtlCol="0">
            <a:spAutoFit/>
          </a:bodyPr>
          <a:lstStyle/>
          <a:p>
            <a:pPr fontAlgn="base">
              <a:lnSpc>
                <a:spcPts val="2000"/>
              </a:lnSpc>
            </a:pPr>
            <a:r>
              <a:rPr lang="en-GB" sz="1600" dirty="0">
                <a:solidFill>
                  <a:srgbClr val="000000"/>
                </a:solidFill>
                <a:latin typeface="Chalkboard"/>
              </a:rPr>
              <a:t>2 Chronicles 28 v 3, 33 v 6</a:t>
            </a:r>
          </a:p>
        </p:txBody>
      </p:sp>
      <p:sp>
        <p:nvSpPr>
          <p:cNvPr id="16" name="TextBox 15"/>
          <p:cNvSpPr txBox="1"/>
          <p:nvPr/>
        </p:nvSpPr>
        <p:spPr>
          <a:xfrm>
            <a:off x="2586504" y="2038706"/>
            <a:ext cx="5787678" cy="587853"/>
          </a:xfrm>
          <a:prstGeom prst="rect">
            <a:avLst/>
          </a:prstGeom>
          <a:noFill/>
        </p:spPr>
        <p:txBody>
          <a:bodyPr wrap="square" rtlCol="0">
            <a:spAutoFit/>
          </a:bodyPr>
          <a:lstStyle/>
          <a:p>
            <a:pPr fontAlgn="base">
              <a:lnSpc>
                <a:spcPts val="2000"/>
              </a:lnSpc>
            </a:pPr>
            <a:r>
              <a:rPr lang="en-GB" sz="1600" b="1" dirty="0">
                <a:solidFill>
                  <a:srgbClr val="000000"/>
                </a:solidFill>
                <a:latin typeface="Chalkboard"/>
              </a:rPr>
              <a:t>1. What was being done in the valley of the son of </a:t>
            </a:r>
            <a:r>
              <a:rPr lang="en-GB" sz="1600" b="1" dirty="0" err="1">
                <a:solidFill>
                  <a:srgbClr val="000000"/>
                </a:solidFill>
                <a:latin typeface="Chalkboard"/>
              </a:rPr>
              <a:t>Hinnom</a:t>
            </a:r>
            <a:r>
              <a:rPr lang="en-GB" sz="1600" b="1" dirty="0">
                <a:solidFill>
                  <a:srgbClr val="000000"/>
                </a:solidFill>
                <a:latin typeface="Chalkboard"/>
              </a:rPr>
              <a:t>?</a:t>
            </a:r>
          </a:p>
        </p:txBody>
      </p:sp>
      <p:sp>
        <p:nvSpPr>
          <p:cNvPr id="18" name="TextBox 17"/>
          <p:cNvSpPr txBox="1"/>
          <p:nvPr/>
        </p:nvSpPr>
        <p:spPr>
          <a:xfrm>
            <a:off x="2578914" y="2588860"/>
            <a:ext cx="5787678" cy="587853"/>
          </a:xfrm>
          <a:prstGeom prst="rect">
            <a:avLst/>
          </a:prstGeom>
          <a:noFill/>
        </p:spPr>
        <p:txBody>
          <a:bodyPr wrap="square" rtlCol="0">
            <a:spAutoFit/>
          </a:bodyPr>
          <a:lstStyle/>
          <a:p>
            <a:pPr fontAlgn="base">
              <a:lnSpc>
                <a:spcPts val="2000"/>
              </a:lnSpc>
            </a:pPr>
            <a:r>
              <a:rPr lang="en-GB" sz="1600" dirty="0">
                <a:solidFill>
                  <a:srgbClr val="000000"/>
                </a:solidFill>
                <a:latin typeface="Chalkboard"/>
              </a:rPr>
              <a:t>Ahaz made offerings to the </a:t>
            </a:r>
            <a:r>
              <a:rPr lang="en-GB" sz="1600" dirty="0" err="1">
                <a:solidFill>
                  <a:srgbClr val="000000"/>
                </a:solidFill>
                <a:latin typeface="Chalkboard"/>
              </a:rPr>
              <a:t>Baals</a:t>
            </a:r>
            <a:r>
              <a:rPr lang="en-GB" sz="1600" dirty="0">
                <a:solidFill>
                  <a:srgbClr val="000000"/>
                </a:solidFill>
                <a:latin typeface="Chalkboard"/>
              </a:rPr>
              <a:t>. Both he and Manasseh burned their sons as offerings.</a:t>
            </a:r>
          </a:p>
        </p:txBody>
      </p:sp>
      <p:sp>
        <p:nvSpPr>
          <p:cNvPr id="19" name="TextBox 18"/>
          <p:cNvSpPr txBox="1"/>
          <p:nvPr/>
        </p:nvSpPr>
        <p:spPr>
          <a:xfrm>
            <a:off x="968899" y="3315118"/>
            <a:ext cx="1440363" cy="605294"/>
          </a:xfrm>
          <a:prstGeom prst="rect">
            <a:avLst/>
          </a:prstGeom>
          <a:noFill/>
        </p:spPr>
        <p:txBody>
          <a:bodyPr wrap="square" rtlCol="0">
            <a:spAutoFit/>
          </a:bodyPr>
          <a:lstStyle/>
          <a:p>
            <a:pPr fontAlgn="base">
              <a:lnSpc>
                <a:spcPts val="2000"/>
              </a:lnSpc>
            </a:pPr>
            <a:r>
              <a:rPr lang="nn-NO" sz="1600" dirty="0">
                <a:solidFill>
                  <a:srgbClr val="000000"/>
                </a:solidFill>
                <a:latin typeface="Chalkboard"/>
              </a:rPr>
              <a:t>2 Kings 23 v 10</a:t>
            </a:r>
            <a:endParaRPr lang="en-GB" sz="1600" dirty="0">
              <a:solidFill>
                <a:srgbClr val="000000"/>
              </a:solidFill>
              <a:latin typeface="Chalkboard"/>
            </a:endParaRPr>
          </a:p>
        </p:txBody>
      </p:sp>
      <p:sp>
        <p:nvSpPr>
          <p:cNvPr id="20" name="TextBox 19"/>
          <p:cNvSpPr txBox="1"/>
          <p:nvPr/>
        </p:nvSpPr>
        <p:spPr>
          <a:xfrm>
            <a:off x="2556392" y="3320267"/>
            <a:ext cx="5787678" cy="331373"/>
          </a:xfrm>
          <a:prstGeom prst="rect">
            <a:avLst/>
          </a:prstGeom>
          <a:noFill/>
        </p:spPr>
        <p:txBody>
          <a:bodyPr wrap="square" rtlCol="0">
            <a:spAutoFit/>
          </a:bodyPr>
          <a:lstStyle/>
          <a:p>
            <a:pPr fontAlgn="base">
              <a:lnSpc>
                <a:spcPts val="2000"/>
              </a:lnSpc>
            </a:pPr>
            <a:r>
              <a:rPr lang="en-GB" sz="1600" b="1" dirty="0">
                <a:solidFill>
                  <a:srgbClr val="000000"/>
                </a:solidFill>
                <a:latin typeface="Chalkboard"/>
              </a:rPr>
              <a:t>2. What did Josiah do in the valley of the son of </a:t>
            </a:r>
            <a:r>
              <a:rPr lang="en-GB" sz="1600" b="1" dirty="0" err="1">
                <a:solidFill>
                  <a:srgbClr val="000000"/>
                </a:solidFill>
                <a:latin typeface="Chalkboard"/>
              </a:rPr>
              <a:t>Hinnom</a:t>
            </a:r>
            <a:r>
              <a:rPr lang="en-GB" sz="1600" b="1" dirty="0">
                <a:solidFill>
                  <a:srgbClr val="000000"/>
                </a:solidFill>
                <a:latin typeface="Chalkboard"/>
              </a:rPr>
              <a:t>?</a:t>
            </a:r>
          </a:p>
        </p:txBody>
      </p:sp>
      <p:sp>
        <p:nvSpPr>
          <p:cNvPr id="21" name="TextBox 20"/>
          <p:cNvSpPr txBox="1"/>
          <p:nvPr/>
        </p:nvSpPr>
        <p:spPr>
          <a:xfrm>
            <a:off x="2559864" y="3654749"/>
            <a:ext cx="5787678" cy="605294"/>
          </a:xfrm>
          <a:prstGeom prst="rect">
            <a:avLst/>
          </a:prstGeom>
          <a:noFill/>
        </p:spPr>
        <p:txBody>
          <a:bodyPr wrap="square" rtlCol="0">
            <a:spAutoFit/>
          </a:bodyPr>
          <a:lstStyle/>
          <a:p>
            <a:pPr fontAlgn="base">
              <a:lnSpc>
                <a:spcPts val="2000"/>
              </a:lnSpc>
            </a:pPr>
            <a:r>
              <a:rPr lang="en-GB" sz="1600" dirty="0">
                <a:solidFill>
                  <a:srgbClr val="000000"/>
                </a:solidFill>
                <a:latin typeface="Chalkboard"/>
              </a:rPr>
              <a:t>He defiled it to stop anyone burning their son or daughter as an offering.</a:t>
            </a:r>
          </a:p>
        </p:txBody>
      </p:sp>
    </p:spTree>
    <p:extLst>
      <p:ext uri="{BB962C8B-B14F-4D97-AF65-F5344CB8AC3E}">
        <p14:creationId xmlns:p14="http://schemas.microsoft.com/office/powerpoint/2010/main" val="2810757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9"/>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0"/>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p:bldP spid="19" grpId="0"/>
      <p:bldP spid="20" grpId="0"/>
      <p:bldP spid="21"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12</a:t>
            </a:fld>
            <a:endParaRPr lang="en-GB" sz="1200" dirty="0">
              <a:solidFill>
                <a:srgbClr val="000000"/>
              </a:solidFill>
              <a:latin typeface="Chalkboard"/>
            </a:endParaRPr>
          </a:p>
        </p:txBody>
      </p:sp>
      <p:sp>
        <p:nvSpPr>
          <p:cNvPr id="17"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15 Mark 9</a:t>
            </a:r>
            <a:endParaRPr lang="en-GB" sz="2000" b="1" kern="0" dirty="0">
              <a:solidFill>
                <a:srgbClr val="000000"/>
              </a:solidFill>
              <a:latin typeface="Chalkboard"/>
            </a:endParaRPr>
          </a:p>
        </p:txBody>
      </p:sp>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10" name="Subtitle 2"/>
          <p:cNvSpPr txBox="1">
            <a:spLocks/>
          </p:cNvSpPr>
          <p:nvPr/>
        </p:nvSpPr>
        <p:spPr bwMode="auto">
          <a:xfrm>
            <a:off x="1491518" y="1059582"/>
            <a:ext cx="3296505"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4</a:t>
            </a:r>
            <a:r>
              <a:rPr lang="en-GB" sz="1600" b="1" dirty="0">
                <a:solidFill>
                  <a:srgbClr val="333333"/>
                </a:solidFill>
                <a:latin typeface="Chalkboard"/>
              </a:rPr>
              <a:t>. Bible verses about Gehenna</a:t>
            </a:r>
          </a:p>
        </p:txBody>
      </p:sp>
      <p:sp>
        <p:nvSpPr>
          <p:cNvPr id="36" name="TextBox 35"/>
          <p:cNvSpPr txBox="1"/>
          <p:nvPr/>
        </p:nvSpPr>
        <p:spPr>
          <a:xfrm>
            <a:off x="2426618" y="1707654"/>
            <a:ext cx="5961806" cy="2528897"/>
          </a:xfrm>
          <a:prstGeom prst="rect">
            <a:avLst/>
          </a:prstGeom>
          <a:solidFill>
            <a:srgbClr val="FFFFCC"/>
          </a:solidFill>
        </p:spPr>
        <p:txBody>
          <a:bodyPr wrap="square" rtlCol="0">
            <a:spAutoFit/>
          </a:bodyPr>
          <a:lstStyle/>
          <a:p>
            <a:pPr marL="0" marR="0" lvl="0" indent="0" algn="ctr" defTabSz="914400" eaLnBrk="1" fontAlgn="base" latinLnBrk="0" hangingPunct="1">
              <a:lnSpc>
                <a:spcPts val="1900"/>
              </a:lnSpc>
              <a:buClrTx/>
              <a:buSzTx/>
              <a:buFontTx/>
              <a:buNone/>
              <a:tabLst/>
              <a:defRPr/>
            </a:pPr>
            <a:r>
              <a:rPr kumimoji="0" lang="en-GB" sz="1600" b="1" i="0" u="none" strike="noStrike" kern="0" cap="none" spc="0" normalizeH="0" noProof="0" dirty="0" smtClean="0">
                <a:ln>
                  <a:noFill/>
                </a:ln>
                <a:effectLst/>
                <a:uLnTx/>
                <a:uFillTx/>
                <a:latin typeface="Chalkboard"/>
              </a:rPr>
              <a:t>Questions</a:t>
            </a:r>
            <a:endParaRPr kumimoji="0" lang="en-GB" sz="1600" b="0" i="0" u="none" strike="noStrike" kern="0" cap="none" spc="0" normalizeH="0" noProof="0" dirty="0" smtClean="0">
              <a:ln>
                <a:noFill/>
              </a:ln>
              <a:effectLst/>
              <a:uLnTx/>
              <a:uFillTx/>
              <a:latin typeface="Chalkboard"/>
            </a:endParaRPr>
          </a:p>
          <a:p>
            <a:pPr marL="0" marR="0" lvl="0" indent="0" defTabSz="914400" eaLnBrk="1" fontAlgn="base" latinLnBrk="0" hangingPunct="1">
              <a:lnSpc>
                <a:spcPts val="1900"/>
              </a:lnSpc>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ts val="1900"/>
              </a:lnSpc>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ts val="1900"/>
              </a:lnSpc>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ts val="1900"/>
              </a:lnSpc>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ts val="1900"/>
              </a:lnSpc>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ts val="1900"/>
              </a:lnSpc>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ts val="1900"/>
              </a:lnSpc>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ts val="1900"/>
              </a:lnSpc>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ts val="1900"/>
              </a:lnSpc>
              <a:buClrTx/>
              <a:buSzTx/>
              <a:buFontTx/>
              <a:buNone/>
              <a:tabLst/>
              <a:defRPr/>
            </a:pPr>
            <a:endParaRPr kumimoji="0" lang="en-GB" sz="1600" b="1" i="0" u="none" strike="noStrike" kern="0" cap="none" spc="0" normalizeH="0" noProof="0" dirty="0" smtClean="0">
              <a:ln>
                <a:noFill/>
              </a:ln>
              <a:effectLst/>
              <a:uLnTx/>
              <a:uFillTx/>
            </a:endParaRPr>
          </a:p>
        </p:txBody>
      </p:sp>
      <p:sp>
        <p:nvSpPr>
          <p:cNvPr id="37" name="TextBox 36"/>
          <p:cNvSpPr txBox="1"/>
          <p:nvPr/>
        </p:nvSpPr>
        <p:spPr>
          <a:xfrm>
            <a:off x="755576" y="1692796"/>
            <a:ext cx="1512168" cy="2528897"/>
          </a:xfrm>
          <a:prstGeom prst="rect">
            <a:avLst/>
          </a:prstGeom>
          <a:solidFill>
            <a:srgbClr val="FFFFFF">
              <a:lumMod val="95000"/>
            </a:srgbClr>
          </a:solidFill>
        </p:spPr>
        <p:txBody>
          <a:bodyPr wrap="square" rtlCol="0">
            <a:spAutoFit/>
          </a:bodyPr>
          <a:lstStyle/>
          <a:p>
            <a:pPr marL="0" marR="0" lvl="0" indent="0" algn="ctr" defTabSz="914400" eaLnBrk="1" fontAlgn="base" latinLnBrk="0" hangingPunct="1">
              <a:lnSpc>
                <a:spcPts val="1900"/>
              </a:lnSpc>
              <a:buClrTx/>
              <a:buSzTx/>
              <a:buFontTx/>
              <a:buNone/>
              <a:tabLst/>
              <a:defRPr/>
            </a:pPr>
            <a:r>
              <a:rPr kumimoji="0" lang="en-GB" sz="1600" b="1" i="0" u="none" strike="noStrike" kern="0" cap="none" spc="0" normalizeH="0" noProof="0" dirty="0" smtClean="0">
                <a:ln>
                  <a:noFill/>
                </a:ln>
                <a:effectLst/>
                <a:uLnTx/>
                <a:uFillTx/>
                <a:latin typeface="Chalkboard"/>
              </a:rPr>
              <a:t>Verse(s)</a:t>
            </a:r>
            <a:endParaRPr kumimoji="0" lang="en-GB" sz="1600" b="0" i="0" u="none" strike="noStrike" kern="0" cap="none" spc="0" normalizeH="0" noProof="0" dirty="0" smtClean="0">
              <a:ln>
                <a:noFill/>
              </a:ln>
              <a:effectLst/>
              <a:uLnTx/>
              <a:uFillTx/>
              <a:latin typeface="Chalkboard"/>
            </a:endParaRPr>
          </a:p>
          <a:p>
            <a:pPr marL="0" marR="0" lvl="0" indent="0" defTabSz="914400" eaLnBrk="1" fontAlgn="base" latinLnBrk="0" hangingPunct="1">
              <a:lnSpc>
                <a:spcPts val="1900"/>
              </a:lnSpc>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ts val="1900"/>
              </a:lnSpc>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ts val="1900"/>
              </a:lnSpc>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ts val="1900"/>
              </a:lnSpc>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ts val="1900"/>
              </a:lnSpc>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ts val="1900"/>
              </a:lnSpc>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ts val="1900"/>
              </a:lnSpc>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ts val="1900"/>
              </a:lnSpc>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ts val="1900"/>
              </a:lnSpc>
              <a:buClrTx/>
              <a:buSzTx/>
              <a:buFontTx/>
              <a:buNone/>
              <a:tabLst/>
              <a:defRPr/>
            </a:pPr>
            <a:endParaRPr kumimoji="0" lang="en-GB" sz="1600" b="1" i="0" u="none" strike="noStrike" kern="0" cap="none" spc="0" normalizeH="0" noProof="0" dirty="0" smtClean="0">
              <a:ln>
                <a:noFill/>
              </a:ln>
              <a:effectLst/>
              <a:uLnTx/>
              <a:uFillTx/>
            </a:endParaRPr>
          </a:p>
        </p:txBody>
      </p:sp>
      <p:sp>
        <p:nvSpPr>
          <p:cNvPr id="38" name="TextBox 37"/>
          <p:cNvSpPr txBox="1"/>
          <p:nvPr/>
        </p:nvSpPr>
        <p:spPr>
          <a:xfrm>
            <a:off x="838566" y="2078462"/>
            <a:ext cx="1589278" cy="579646"/>
          </a:xfrm>
          <a:prstGeom prst="rect">
            <a:avLst/>
          </a:prstGeom>
          <a:noFill/>
        </p:spPr>
        <p:txBody>
          <a:bodyPr wrap="square" rtlCol="0">
            <a:spAutoFit/>
          </a:bodyPr>
          <a:lstStyle/>
          <a:p>
            <a:pPr fontAlgn="base">
              <a:lnSpc>
                <a:spcPts val="1900"/>
              </a:lnSpc>
            </a:pPr>
            <a:r>
              <a:rPr lang="pl-PL" sz="1600" dirty="0">
                <a:latin typeface="Chalkboard"/>
              </a:rPr>
              <a:t>Jeremiah 7 v 30 to 31 </a:t>
            </a:r>
            <a:endParaRPr lang="en-GB" sz="1600" dirty="0">
              <a:latin typeface="Chalkboard"/>
            </a:endParaRPr>
          </a:p>
        </p:txBody>
      </p:sp>
      <p:sp>
        <p:nvSpPr>
          <p:cNvPr id="39" name="TextBox 38"/>
          <p:cNvSpPr txBox="1"/>
          <p:nvPr/>
        </p:nvSpPr>
        <p:spPr>
          <a:xfrm>
            <a:off x="2456730" y="2078462"/>
            <a:ext cx="5787678" cy="335989"/>
          </a:xfrm>
          <a:prstGeom prst="rect">
            <a:avLst/>
          </a:prstGeom>
          <a:noFill/>
        </p:spPr>
        <p:txBody>
          <a:bodyPr wrap="square" rtlCol="0">
            <a:spAutoFit/>
          </a:bodyPr>
          <a:lstStyle/>
          <a:p>
            <a:pPr fontAlgn="base">
              <a:lnSpc>
                <a:spcPts val="1900"/>
              </a:lnSpc>
            </a:pPr>
            <a:r>
              <a:rPr lang="en-GB" sz="1600" b="1" dirty="0">
                <a:latin typeface="Chalkboard"/>
              </a:rPr>
              <a:t>3. What does the LORD say about burning people in fire?</a:t>
            </a:r>
          </a:p>
        </p:txBody>
      </p:sp>
      <p:sp>
        <p:nvSpPr>
          <p:cNvPr id="40" name="TextBox 39"/>
          <p:cNvSpPr txBox="1"/>
          <p:nvPr/>
        </p:nvSpPr>
        <p:spPr>
          <a:xfrm>
            <a:off x="2449140" y="2489470"/>
            <a:ext cx="6155308" cy="579646"/>
          </a:xfrm>
          <a:prstGeom prst="rect">
            <a:avLst/>
          </a:prstGeom>
          <a:noFill/>
        </p:spPr>
        <p:txBody>
          <a:bodyPr wrap="square" rtlCol="0">
            <a:spAutoFit/>
          </a:bodyPr>
          <a:lstStyle/>
          <a:p>
            <a:pPr fontAlgn="base">
              <a:lnSpc>
                <a:spcPts val="1900"/>
              </a:lnSpc>
            </a:pPr>
            <a:r>
              <a:rPr lang="en-GB" sz="1600" dirty="0">
                <a:latin typeface="Chalkboard"/>
              </a:rPr>
              <a:t>God says that he never commanded anyone to burn their son or daughter and the idea never came into his heart</a:t>
            </a:r>
            <a:r>
              <a:rPr lang="en-GB" sz="1600" dirty="0" smtClean="0">
                <a:latin typeface="Chalkboard"/>
              </a:rPr>
              <a:t>.</a:t>
            </a:r>
            <a:endParaRPr lang="en-GB" sz="1600" dirty="0">
              <a:latin typeface="Chalkboard"/>
            </a:endParaRPr>
          </a:p>
        </p:txBody>
      </p:sp>
      <p:sp>
        <p:nvSpPr>
          <p:cNvPr id="41" name="TextBox 40"/>
          <p:cNvSpPr txBox="1"/>
          <p:nvPr/>
        </p:nvSpPr>
        <p:spPr>
          <a:xfrm>
            <a:off x="878035" y="3209102"/>
            <a:ext cx="1440363" cy="579646"/>
          </a:xfrm>
          <a:prstGeom prst="rect">
            <a:avLst/>
          </a:prstGeom>
          <a:noFill/>
        </p:spPr>
        <p:txBody>
          <a:bodyPr wrap="square" rtlCol="0">
            <a:spAutoFit/>
          </a:bodyPr>
          <a:lstStyle/>
          <a:p>
            <a:pPr fontAlgn="base">
              <a:lnSpc>
                <a:spcPts val="1900"/>
              </a:lnSpc>
            </a:pPr>
            <a:r>
              <a:rPr lang="nn-NO" sz="1600" dirty="0">
                <a:latin typeface="Chalkboard"/>
              </a:rPr>
              <a:t>Matthew 5 v 22</a:t>
            </a:r>
            <a:endParaRPr lang="en-GB" sz="1600" dirty="0">
              <a:latin typeface="Chalkboard"/>
            </a:endParaRPr>
          </a:p>
        </p:txBody>
      </p:sp>
      <p:sp>
        <p:nvSpPr>
          <p:cNvPr id="42" name="TextBox 41"/>
          <p:cNvSpPr txBox="1"/>
          <p:nvPr/>
        </p:nvSpPr>
        <p:spPr>
          <a:xfrm>
            <a:off x="2426618" y="3214251"/>
            <a:ext cx="5787678" cy="579646"/>
          </a:xfrm>
          <a:prstGeom prst="rect">
            <a:avLst/>
          </a:prstGeom>
          <a:noFill/>
        </p:spPr>
        <p:txBody>
          <a:bodyPr wrap="square" rtlCol="0">
            <a:spAutoFit/>
          </a:bodyPr>
          <a:lstStyle/>
          <a:p>
            <a:pPr fontAlgn="base">
              <a:lnSpc>
                <a:spcPts val="1900"/>
              </a:lnSpc>
            </a:pPr>
            <a:r>
              <a:rPr lang="en-GB" sz="1600" b="1" dirty="0">
                <a:latin typeface="Chalkboard"/>
              </a:rPr>
              <a:t>4. Does Jesus take “fire of Gehenna” literally in these three parallel statements?</a:t>
            </a:r>
          </a:p>
        </p:txBody>
      </p:sp>
      <p:sp>
        <p:nvSpPr>
          <p:cNvPr id="43" name="TextBox 42"/>
          <p:cNvSpPr txBox="1"/>
          <p:nvPr/>
        </p:nvSpPr>
        <p:spPr>
          <a:xfrm>
            <a:off x="2430090" y="3820399"/>
            <a:ext cx="5787678" cy="335989"/>
          </a:xfrm>
          <a:prstGeom prst="rect">
            <a:avLst/>
          </a:prstGeom>
          <a:noFill/>
        </p:spPr>
        <p:txBody>
          <a:bodyPr wrap="square" rtlCol="0">
            <a:spAutoFit/>
          </a:bodyPr>
          <a:lstStyle/>
          <a:p>
            <a:pPr fontAlgn="base">
              <a:lnSpc>
                <a:spcPts val="1900"/>
              </a:lnSpc>
            </a:pPr>
            <a:r>
              <a:rPr lang="en-GB" sz="1600" dirty="0">
                <a:latin typeface="Chalkboard"/>
              </a:rPr>
              <a:t>Fire of Gehenna is symbolic of judgement in this verse.</a:t>
            </a:r>
          </a:p>
        </p:txBody>
      </p:sp>
    </p:spTree>
    <p:extLst>
      <p:ext uri="{BB962C8B-B14F-4D97-AF65-F5344CB8AC3E}">
        <p14:creationId xmlns:p14="http://schemas.microsoft.com/office/powerpoint/2010/main" val="4051231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2"/>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P spid="41" grpId="0"/>
      <p:bldP spid="42" grpId="0"/>
      <p:bldP spid="43"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13</a:t>
            </a:fld>
            <a:endParaRPr lang="en-GB" sz="1200" dirty="0">
              <a:solidFill>
                <a:srgbClr val="000000"/>
              </a:solidFill>
              <a:latin typeface="Chalkboard"/>
            </a:endParaRPr>
          </a:p>
        </p:txBody>
      </p:sp>
      <p:sp>
        <p:nvSpPr>
          <p:cNvPr id="17"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rgbClr val="000000"/>
                </a:solidFill>
                <a:latin typeface="Chalkboard"/>
              </a:rPr>
              <a:t>Session 15 Mark 9</a:t>
            </a:r>
            <a:endParaRPr lang="en-GB" sz="2000" b="1" kern="0" dirty="0">
              <a:solidFill>
                <a:srgbClr val="000000"/>
              </a:solidFill>
              <a:latin typeface="Chalkboard"/>
            </a:endParaRPr>
          </a:p>
        </p:txBody>
      </p:sp>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10" name="Subtitle 2"/>
          <p:cNvSpPr txBox="1">
            <a:spLocks/>
          </p:cNvSpPr>
          <p:nvPr/>
        </p:nvSpPr>
        <p:spPr bwMode="auto">
          <a:xfrm>
            <a:off x="1491518" y="1059582"/>
            <a:ext cx="3296505"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4</a:t>
            </a:r>
            <a:r>
              <a:rPr lang="en-GB" sz="1600" b="1" dirty="0">
                <a:solidFill>
                  <a:srgbClr val="333333"/>
                </a:solidFill>
                <a:latin typeface="Chalkboard"/>
              </a:rPr>
              <a:t>. Bible verses about Gehenna</a:t>
            </a:r>
          </a:p>
        </p:txBody>
      </p:sp>
      <p:sp>
        <p:nvSpPr>
          <p:cNvPr id="22" name="TextBox 21"/>
          <p:cNvSpPr txBox="1"/>
          <p:nvPr/>
        </p:nvSpPr>
        <p:spPr>
          <a:xfrm>
            <a:off x="2431258" y="1792644"/>
            <a:ext cx="5849788" cy="1967205"/>
          </a:xfrm>
          <a:prstGeom prst="rect">
            <a:avLst/>
          </a:prstGeom>
          <a:solidFill>
            <a:srgbClr val="FFFFCC"/>
          </a:solidFill>
        </p:spPr>
        <p:txBody>
          <a:bodyPr wrap="square" rtlCol="0">
            <a:spAutoFit/>
          </a:bodyPr>
          <a:lstStyle/>
          <a:p>
            <a:pPr marL="0" marR="0" lvl="0" indent="0" algn="ctr" defTabSz="914400" eaLnBrk="1" fontAlgn="base" latinLnBrk="0" hangingPunct="1">
              <a:lnSpc>
                <a:spcPts val="2500"/>
              </a:lnSpc>
              <a:spcBef>
                <a:spcPts val="600"/>
              </a:spcBef>
              <a:spcAft>
                <a:spcPts val="600"/>
              </a:spcAft>
              <a:buClrTx/>
              <a:buSzTx/>
              <a:buFontTx/>
              <a:buNone/>
              <a:tabLst/>
              <a:defRPr/>
            </a:pPr>
            <a:r>
              <a:rPr kumimoji="0" lang="en-GB" sz="1600" b="1" i="0" u="none" strike="noStrike" kern="0" cap="none" spc="0" normalizeH="0" noProof="0" dirty="0" smtClean="0">
                <a:ln>
                  <a:noFill/>
                </a:ln>
                <a:effectLst/>
                <a:uLnTx/>
                <a:uFillTx/>
                <a:latin typeface="Chalkboard"/>
              </a:rPr>
              <a:t>Questions</a:t>
            </a:r>
            <a:endParaRPr kumimoji="0" lang="en-GB" sz="1600" b="0" i="0" u="none" strike="noStrike" kern="0" cap="none" spc="0" normalizeH="0" noProof="0" dirty="0" smtClean="0">
              <a:ln>
                <a:noFill/>
              </a:ln>
              <a:effectLst/>
              <a:uLnTx/>
              <a:uFillTx/>
              <a:latin typeface="Chalkboard"/>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p:txBody>
      </p:sp>
      <p:sp>
        <p:nvSpPr>
          <p:cNvPr id="23" name="TextBox 22"/>
          <p:cNvSpPr txBox="1"/>
          <p:nvPr/>
        </p:nvSpPr>
        <p:spPr>
          <a:xfrm>
            <a:off x="760216" y="1777786"/>
            <a:ext cx="1512168" cy="1967205"/>
          </a:xfrm>
          <a:prstGeom prst="rect">
            <a:avLst/>
          </a:prstGeom>
          <a:solidFill>
            <a:srgbClr val="FFFFFF">
              <a:lumMod val="95000"/>
            </a:srgbClr>
          </a:solidFill>
        </p:spPr>
        <p:txBody>
          <a:bodyPr wrap="square" rtlCol="0">
            <a:spAutoFit/>
          </a:bodyPr>
          <a:lstStyle/>
          <a:p>
            <a:pPr marL="0" marR="0" lvl="0" indent="0" algn="ctr" defTabSz="914400" eaLnBrk="1" fontAlgn="base" latinLnBrk="0" hangingPunct="1">
              <a:lnSpc>
                <a:spcPts val="2500"/>
              </a:lnSpc>
              <a:spcBef>
                <a:spcPts val="600"/>
              </a:spcBef>
              <a:spcAft>
                <a:spcPts val="600"/>
              </a:spcAft>
              <a:buClrTx/>
              <a:buSzTx/>
              <a:buFontTx/>
              <a:buNone/>
              <a:tabLst/>
              <a:defRPr/>
            </a:pPr>
            <a:r>
              <a:rPr kumimoji="0" lang="en-GB" sz="1600" b="1" i="0" u="none" strike="noStrike" kern="0" cap="none" spc="0" normalizeH="0" noProof="0" dirty="0" smtClean="0">
                <a:ln>
                  <a:noFill/>
                </a:ln>
                <a:effectLst/>
                <a:uLnTx/>
                <a:uFillTx/>
                <a:latin typeface="Chalkboard"/>
              </a:rPr>
              <a:t>Verse(s)</a:t>
            </a:r>
            <a:endParaRPr kumimoji="0" lang="en-GB" sz="1600" b="0" i="0" u="none" strike="noStrike" kern="0" cap="none" spc="0" normalizeH="0" noProof="0" dirty="0" smtClean="0">
              <a:ln>
                <a:noFill/>
              </a:ln>
              <a:effectLst/>
              <a:uLnTx/>
              <a:uFillTx/>
              <a:latin typeface="Chalkboard"/>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p:txBody>
      </p:sp>
      <p:sp>
        <p:nvSpPr>
          <p:cNvPr id="24" name="TextBox 23"/>
          <p:cNvSpPr txBox="1"/>
          <p:nvPr/>
        </p:nvSpPr>
        <p:spPr>
          <a:xfrm>
            <a:off x="806931" y="2209834"/>
            <a:ext cx="1589278" cy="338554"/>
          </a:xfrm>
          <a:prstGeom prst="rect">
            <a:avLst/>
          </a:prstGeom>
          <a:noFill/>
        </p:spPr>
        <p:txBody>
          <a:bodyPr wrap="square" rtlCol="0">
            <a:spAutoFit/>
          </a:bodyPr>
          <a:lstStyle/>
          <a:p>
            <a:pPr fontAlgn="base">
              <a:spcBef>
                <a:spcPct val="0"/>
              </a:spcBef>
              <a:spcAft>
                <a:spcPct val="0"/>
              </a:spcAft>
            </a:pPr>
            <a:r>
              <a:rPr lang="en-GB" sz="1600" dirty="0">
                <a:latin typeface="Chalkboard"/>
              </a:rPr>
              <a:t>James 3 v 6</a:t>
            </a:r>
          </a:p>
        </p:txBody>
      </p:sp>
      <p:sp>
        <p:nvSpPr>
          <p:cNvPr id="25" name="TextBox 24"/>
          <p:cNvSpPr txBox="1"/>
          <p:nvPr/>
        </p:nvSpPr>
        <p:spPr>
          <a:xfrm>
            <a:off x="2461370" y="2209834"/>
            <a:ext cx="5787678" cy="584775"/>
          </a:xfrm>
          <a:prstGeom prst="rect">
            <a:avLst/>
          </a:prstGeom>
          <a:noFill/>
        </p:spPr>
        <p:txBody>
          <a:bodyPr wrap="square" rtlCol="0">
            <a:spAutoFit/>
          </a:bodyPr>
          <a:lstStyle/>
          <a:p>
            <a:pPr fontAlgn="base">
              <a:spcBef>
                <a:spcPct val="0"/>
              </a:spcBef>
              <a:spcAft>
                <a:spcPct val="0"/>
              </a:spcAft>
            </a:pPr>
            <a:r>
              <a:rPr lang="en-GB" sz="1600" b="1" dirty="0">
                <a:latin typeface="Chalkboard"/>
              </a:rPr>
              <a:t>5. Does James intend us to take “fire of Gehenna” (hell) literally in this verse?</a:t>
            </a:r>
          </a:p>
        </p:txBody>
      </p:sp>
      <p:sp>
        <p:nvSpPr>
          <p:cNvPr id="26" name="TextBox 25"/>
          <p:cNvSpPr txBox="1"/>
          <p:nvPr/>
        </p:nvSpPr>
        <p:spPr>
          <a:xfrm>
            <a:off x="2453780" y="2826248"/>
            <a:ext cx="5787678" cy="584775"/>
          </a:xfrm>
          <a:prstGeom prst="rect">
            <a:avLst/>
          </a:prstGeom>
          <a:noFill/>
        </p:spPr>
        <p:txBody>
          <a:bodyPr wrap="square" rtlCol="0">
            <a:spAutoFit/>
          </a:bodyPr>
          <a:lstStyle/>
          <a:p>
            <a:pPr fontAlgn="base">
              <a:spcBef>
                <a:spcPct val="0"/>
              </a:spcBef>
            </a:pPr>
            <a:r>
              <a:rPr lang="en-GB" sz="1600" dirty="0">
                <a:latin typeface="Chalkboard"/>
              </a:rPr>
              <a:t>The tongue does not literally set the course of nature on fire. Similarly the tongue is not literally set on fire of Gehenna.</a:t>
            </a:r>
          </a:p>
        </p:txBody>
      </p:sp>
    </p:spTree>
    <p:extLst>
      <p:ext uri="{BB962C8B-B14F-4D97-AF65-F5344CB8AC3E}">
        <p14:creationId xmlns:p14="http://schemas.microsoft.com/office/powerpoint/2010/main" val="40512313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2</a:t>
            </a:fld>
            <a:endParaRPr lang="en-GB" sz="1200" dirty="0">
              <a:solidFill>
                <a:srgbClr val="000000"/>
              </a:solidFill>
              <a:latin typeface="Chalkboard"/>
            </a:endParaRPr>
          </a:p>
        </p:txBody>
      </p:sp>
      <p:sp>
        <p:nvSpPr>
          <p:cNvPr id="48"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15 Mark 9</a:t>
            </a:r>
            <a:endParaRPr lang="en-GB" sz="2000" b="1" kern="0" dirty="0">
              <a:solidFill>
                <a:schemeClr val="tx1"/>
              </a:solidFill>
              <a:latin typeface="Chalkboard"/>
            </a:endParaRPr>
          </a:p>
        </p:txBody>
      </p:sp>
      <p:sp>
        <p:nvSpPr>
          <p:cNvPr id="49" name="Subtitle 2"/>
          <p:cNvSpPr txBox="1">
            <a:spLocks/>
          </p:cNvSpPr>
          <p:nvPr/>
        </p:nvSpPr>
        <p:spPr bwMode="auto">
          <a:xfrm>
            <a:off x="1223070" y="1465122"/>
            <a:ext cx="6400800" cy="31099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600"/>
              </a:lnSpc>
              <a:spcBef>
                <a:spcPts val="0"/>
              </a:spcBef>
              <a:spcAft>
                <a:spcPts val="0"/>
              </a:spcAft>
              <a:buClr>
                <a:srgbClr val="000000"/>
              </a:buClr>
            </a:pPr>
            <a:r>
              <a:rPr lang="en-GB" sz="1600" b="1" dirty="0" smtClean="0">
                <a:solidFill>
                  <a:schemeClr val="tx1"/>
                </a:solidFill>
                <a:latin typeface="Chalkboard"/>
              </a:rPr>
              <a:t>What we will see in this chapter:</a:t>
            </a:r>
          </a:p>
          <a:p>
            <a:pPr marL="285750" indent="-285750" algn="l">
              <a:lnSpc>
                <a:spcPts val="2600"/>
              </a:lnSpc>
              <a:spcBef>
                <a:spcPts val="0"/>
              </a:spcBef>
              <a:spcAft>
                <a:spcPts val="0"/>
              </a:spcAft>
              <a:buClr>
                <a:srgbClr val="000000"/>
              </a:buClr>
              <a:buFont typeface="Arial" panose="020B0604020202020204" pitchFamily="34" charset="0"/>
              <a:buChar char="•"/>
            </a:pPr>
            <a:r>
              <a:rPr lang="en-GB" sz="1600" dirty="0" smtClean="0">
                <a:solidFill>
                  <a:schemeClr val="tx1"/>
                </a:solidFill>
                <a:latin typeface="Chalkboard"/>
              </a:rPr>
              <a:t>Jesus </a:t>
            </a:r>
            <a:r>
              <a:rPr lang="en-GB" sz="1600" dirty="0">
                <a:solidFill>
                  <a:schemeClr val="tx1"/>
                </a:solidFill>
                <a:latin typeface="Chalkboard"/>
              </a:rPr>
              <a:t>being seen in his glory</a:t>
            </a:r>
          </a:p>
          <a:p>
            <a:pPr marL="285750" indent="-285750" algn="l">
              <a:lnSpc>
                <a:spcPts val="2600"/>
              </a:lnSpc>
              <a:spcBef>
                <a:spcPts val="0"/>
              </a:spcBef>
              <a:spcAft>
                <a:spcPts val="0"/>
              </a:spcAft>
              <a:buClr>
                <a:srgbClr val="000000"/>
              </a:buClr>
              <a:buFont typeface="Arial" panose="020B0604020202020204" pitchFamily="34" charset="0"/>
              <a:buChar char="•"/>
            </a:pPr>
            <a:r>
              <a:rPr lang="en-GB" sz="1600" dirty="0" smtClean="0">
                <a:solidFill>
                  <a:schemeClr val="tx1"/>
                </a:solidFill>
                <a:latin typeface="Chalkboard"/>
              </a:rPr>
              <a:t>Jesus </a:t>
            </a:r>
            <a:r>
              <a:rPr lang="en-GB" sz="1600" dirty="0">
                <a:solidFill>
                  <a:schemeClr val="tx1"/>
                </a:solidFill>
                <a:latin typeface="Chalkboard"/>
              </a:rPr>
              <a:t>heals a deaf mute boy</a:t>
            </a:r>
          </a:p>
          <a:p>
            <a:pPr marL="285750" indent="-285750" algn="l">
              <a:lnSpc>
                <a:spcPts val="2600"/>
              </a:lnSpc>
              <a:spcBef>
                <a:spcPts val="0"/>
              </a:spcBef>
              <a:spcAft>
                <a:spcPts val="0"/>
              </a:spcAft>
              <a:buClr>
                <a:srgbClr val="000000"/>
              </a:buClr>
              <a:buFont typeface="Arial" panose="020B0604020202020204" pitchFamily="34" charset="0"/>
              <a:buChar char="•"/>
            </a:pPr>
            <a:r>
              <a:rPr lang="en-GB" sz="1600" dirty="0" smtClean="0">
                <a:solidFill>
                  <a:schemeClr val="tx1"/>
                </a:solidFill>
                <a:latin typeface="Chalkboard"/>
              </a:rPr>
              <a:t>Jesus</a:t>
            </a:r>
            <a:r>
              <a:rPr lang="en-GB" sz="1600" dirty="0">
                <a:solidFill>
                  <a:schemeClr val="tx1"/>
                </a:solidFill>
                <a:latin typeface="Chalkboard"/>
              </a:rPr>
              <a:t>’ reactions to various situations with his disciples</a:t>
            </a:r>
          </a:p>
          <a:p>
            <a:pPr marL="285750" indent="-285750" algn="l">
              <a:lnSpc>
                <a:spcPts val="2600"/>
              </a:lnSpc>
              <a:spcBef>
                <a:spcPts val="0"/>
              </a:spcBef>
              <a:spcAft>
                <a:spcPts val="0"/>
              </a:spcAft>
              <a:buClr>
                <a:srgbClr val="000000"/>
              </a:buClr>
              <a:buFont typeface="Arial" panose="020B0604020202020204" pitchFamily="34" charset="0"/>
              <a:buChar char="•"/>
            </a:pPr>
            <a:r>
              <a:rPr lang="en-GB" sz="1600" dirty="0" smtClean="0">
                <a:solidFill>
                  <a:schemeClr val="tx1"/>
                </a:solidFill>
                <a:latin typeface="Chalkboard"/>
              </a:rPr>
              <a:t>Jesus</a:t>
            </a:r>
            <a:r>
              <a:rPr lang="en-GB" sz="1600" dirty="0">
                <a:solidFill>
                  <a:schemeClr val="tx1"/>
                </a:solidFill>
                <a:latin typeface="Chalkboard"/>
              </a:rPr>
              <a:t>’ teaching about humility</a:t>
            </a:r>
          </a:p>
          <a:p>
            <a:pPr marL="285750" indent="-285750" algn="l">
              <a:lnSpc>
                <a:spcPts val="2600"/>
              </a:lnSpc>
              <a:spcBef>
                <a:spcPts val="0"/>
              </a:spcBef>
              <a:spcAft>
                <a:spcPts val="0"/>
              </a:spcAft>
              <a:buClr>
                <a:srgbClr val="000000"/>
              </a:buClr>
              <a:buFont typeface="Arial" panose="020B0604020202020204" pitchFamily="34" charset="0"/>
              <a:buChar char="•"/>
            </a:pPr>
            <a:r>
              <a:rPr lang="en-GB" sz="1600" dirty="0" smtClean="0">
                <a:solidFill>
                  <a:schemeClr val="tx1"/>
                </a:solidFill>
                <a:latin typeface="Chalkboard"/>
              </a:rPr>
              <a:t>Jesus</a:t>
            </a:r>
            <a:r>
              <a:rPr lang="en-GB" sz="1600" dirty="0">
                <a:solidFill>
                  <a:schemeClr val="tx1"/>
                </a:solidFill>
                <a:latin typeface="Chalkboard"/>
              </a:rPr>
              <a:t>’ comments about causing spiritual stumbling or sin</a:t>
            </a:r>
          </a:p>
        </p:txBody>
      </p:sp>
    </p:spTree>
    <p:extLst>
      <p:ext uri="{BB962C8B-B14F-4D97-AF65-F5344CB8AC3E}">
        <p14:creationId xmlns:p14="http://schemas.microsoft.com/office/powerpoint/2010/main" val="1064264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9">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9">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3</a:t>
            </a:fld>
            <a:endParaRPr lang="en-GB" sz="1200" dirty="0">
              <a:solidFill>
                <a:srgbClr val="000000"/>
              </a:solidFill>
              <a:latin typeface="Chalkboard"/>
            </a:endParaRPr>
          </a:p>
        </p:txBody>
      </p:sp>
      <p:sp>
        <p:nvSpPr>
          <p:cNvPr id="8" name="Subtitle 2"/>
          <p:cNvSpPr txBox="1">
            <a:spLocks/>
          </p:cNvSpPr>
          <p:nvPr/>
        </p:nvSpPr>
        <p:spPr bwMode="auto">
          <a:xfrm>
            <a:off x="1043608" y="1820314"/>
            <a:ext cx="7056784" cy="9216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3600" b="1" i="0" u="none" strike="noStrike" kern="0" cap="none" spc="0" normalizeH="0" baseline="0" noProof="0" dirty="0" smtClean="0">
                <a:ln>
                  <a:noFill/>
                </a:ln>
                <a:solidFill>
                  <a:srgbClr val="333333"/>
                </a:solidFill>
                <a:effectLst/>
                <a:uLnTx/>
                <a:uFillTx/>
                <a:latin typeface="Chalkboard"/>
                <a:ea typeface="+mn-ea"/>
                <a:cs typeface="+mn-cs"/>
              </a:rPr>
              <a:t>1. Let us read Mark 9</a:t>
            </a:r>
            <a:endParaRPr kumimoji="0" lang="en-GB" sz="3600" b="1" i="0"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ctr"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5"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15 Mark 9</a:t>
            </a:r>
            <a:endParaRPr lang="en-GB" sz="2000" b="1" kern="0" dirty="0">
              <a:solidFill>
                <a:schemeClr val="tx1"/>
              </a:solidFill>
              <a:latin typeface="Chalkboard"/>
            </a:endParaRPr>
          </a:p>
        </p:txBody>
      </p:sp>
    </p:spTree>
    <p:extLst>
      <p:ext uri="{BB962C8B-B14F-4D97-AF65-F5344CB8AC3E}">
        <p14:creationId xmlns:p14="http://schemas.microsoft.com/office/powerpoint/2010/main" val="1628282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4</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45"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15 Mark 9</a:t>
            </a:r>
            <a:endParaRPr lang="en-GB" sz="2000" b="1" kern="0" dirty="0">
              <a:solidFill>
                <a:schemeClr val="tx1"/>
              </a:solidFill>
              <a:latin typeface="Chalkboard"/>
            </a:endParaRPr>
          </a:p>
        </p:txBody>
      </p:sp>
      <p:sp>
        <p:nvSpPr>
          <p:cNvPr id="46" name="Subtitle 2"/>
          <p:cNvSpPr txBox="1">
            <a:spLocks/>
          </p:cNvSpPr>
          <p:nvPr/>
        </p:nvSpPr>
        <p:spPr bwMode="auto">
          <a:xfrm>
            <a:off x="1115616" y="1551803"/>
            <a:ext cx="7523811" cy="30340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600"/>
              </a:lnSpc>
              <a:spcBef>
                <a:spcPts val="0"/>
              </a:spcBef>
            </a:pPr>
            <a:r>
              <a:rPr lang="en-GB" sz="1600" b="1" kern="0" dirty="0" smtClean="0">
                <a:solidFill>
                  <a:schemeClr val="tx1"/>
                </a:solidFill>
                <a:latin typeface="Chalkboard"/>
              </a:rPr>
              <a:t>v </a:t>
            </a:r>
            <a:r>
              <a:rPr lang="en-GB" sz="1600" b="1" kern="0" dirty="0" smtClean="0">
                <a:solidFill>
                  <a:schemeClr val="tx1"/>
                </a:solidFill>
                <a:latin typeface="Chalkboard"/>
              </a:rPr>
              <a:t>1 to 8. </a:t>
            </a:r>
            <a:r>
              <a:rPr lang="en-GB" sz="1600" b="1" kern="0" dirty="0" smtClean="0">
                <a:solidFill>
                  <a:schemeClr val="tx1"/>
                </a:solidFill>
                <a:latin typeface="Chalkboard"/>
              </a:rPr>
              <a:t>What did the three disciples see and what were they told?</a:t>
            </a:r>
          </a:p>
          <a:p>
            <a:pPr algn="l">
              <a:lnSpc>
                <a:spcPts val="2600"/>
              </a:lnSpc>
              <a:spcBef>
                <a:spcPts val="0"/>
              </a:spcBef>
            </a:pPr>
            <a:r>
              <a:rPr lang="en-GB" sz="1600" kern="0" dirty="0" smtClean="0">
                <a:solidFill>
                  <a:schemeClr val="tx1"/>
                </a:solidFill>
                <a:latin typeface="Chalkboard"/>
              </a:rPr>
              <a:t>Peter, James and John saw:</a:t>
            </a:r>
          </a:p>
          <a:p>
            <a:pPr marL="1028700" lvl="1">
              <a:lnSpc>
                <a:spcPts val="2600"/>
              </a:lnSpc>
              <a:spcBef>
                <a:spcPts val="0"/>
              </a:spcBef>
              <a:buFont typeface="Wingdings" panose="05000000000000000000" pitchFamily="2" charset="2"/>
              <a:buChar char="Ø"/>
            </a:pPr>
            <a:r>
              <a:rPr lang="en-GB" sz="1600" kern="0" dirty="0" smtClean="0">
                <a:solidFill>
                  <a:schemeClr val="tx1"/>
                </a:solidFill>
                <a:latin typeface="Chalkboard"/>
              </a:rPr>
              <a:t>Jesus’ appearance change and his clothes shine. </a:t>
            </a:r>
          </a:p>
          <a:p>
            <a:pPr marL="1028700" lvl="1">
              <a:lnSpc>
                <a:spcPts val="2600"/>
              </a:lnSpc>
              <a:spcBef>
                <a:spcPts val="0"/>
              </a:spcBef>
              <a:buFont typeface="Wingdings" panose="05000000000000000000" pitchFamily="2" charset="2"/>
              <a:buChar char="Ø"/>
            </a:pPr>
            <a:r>
              <a:rPr lang="en-GB" sz="1600" kern="0" dirty="0" smtClean="0">
                <a:solidFill>
                  <a:schemeClr val="tx1"/>
                </a:solidFill>
                <a:latin typeface="Chalkboard"/>
              </a:rPr>
              <a:t>Moses and Elijah talking to Jesus. </a:t>
            </a:r>
          </a:p>
          <a:p>
            <a:pPr algn="l">
              <a:lnSpc>
                <a:spcPts val="2600"/>
              </a:lnSpc>
              <a:spcBef>
                <a:spcPts val="0"/>
              </a:spcBef>
            </a:pPr>
            <a:r>
              <a:rPr lang="en-GB" sz="1600" kern="0" dirty="0" smtClean="0">
                <a:solidFill>
                  <a:schemeClr val="tx1"/>
                </a:solidFill>
                <a:latin typeface="Chalkboard"/>
              </a:rPr>
              <a:t>A voice from the cloud [from God] told the disciples to listen to his son Jesus.</a:t>
            </a:r>
          </a:p>
          <a:p>
            <a:pPr algn="l">
              <a:lnSpc>
                <a:spcPts val="2600"/>
              </a:lnSpc>
              <a:spcBef>
                <a:spcPts val="0"/>
              </a:spcBef>
            </a:pPr>
            <a:r>
              <a:rPr lang="en-GB" sz="1600" b="1" kern="0" dirty="0" smtClean="0">
                <a:solidFill>
                  <a:schemeClr val="tx1"/>
                </a:solidFill>
                <a:latin typeface="Chalkboard"/>
              </a:rPr>
              <a:t>v 9 and 10. </a:t>
            </a:r>
            <a:r>
              <a:rPr lang="en-GB" sz="1600" b="1" kern="0" dirty="0" smtClean="0">
                <a:solidFill>
                  <a:schemeClr val="tx1"/>
                </a:solidFill>
                <a:latin typeface="Chalkboard"/>
              </a:rPr>
              <a:t>What did the disciples not understand?</a:t>
            </a:r>
          </a:p>
          <a:p>
            <a:pPr algn="l">
              <a:lnSpc>
                <a:spcPts val="2600"/>
              </a:lnSpc>
              <a:spcBef>
                <a:spcPts val="0"/>
              </a:spcBef>
            </a:pPr>
            <a:r>
              <a:rPr lang="en-GB" sz="1600" kern="0" dirty="0" smtClean="0">
                <a:solidFill>
                  <a:schemeClr val="tx1"/>
                </a:solidFill>
                <a:latin typeface="Chalkboard"/>
              </a:rPr>
              <a:t>They didn’t understand what rising from the dead meant.</a:t>
            </a:r>
            <a:endParaRPr lang="en-GB" sz="1600" kern="0" dirty="0">
              <a:solidFill>
                <a:schemeClr val="tx1"/>
              </a:solidFill>
              <a:latin typeface="Chalkboard"/>
            </a:endParaRPr>
          </a:p>
        </p:txBody>
      </p:sp>
    </p:spTree>
    <p:extLst>
      <p:ext uri="{BB962C8B-B14F-4D97-AF65-F5344CB8AC3E}">
        <p14:creationId xmlns:p14="http://schemas.microsoft.com/office/powerpoint/2010/main" val="164680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6">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6">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46">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6">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46">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4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5</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41"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15 Mark 9</a:t>
            </a:r>
            <a:endParaRPr lang="en-GB" sz="2000" b="1" kern="0" dirty="0">
              <a:solidFill>
                <a:schemeClr val="tx1"/>
              </a:solidFill>
              <a:latin typeface="Chalkboard"/>
            </a:endParaRPr>
          </a:p>
        </p:txBody>
      </p:sp>
      <p:sp>
        <p:nvSpPr>
          <p:cNvPr id="42" name="Subtitle 2"/>
          <p:cNvSpPr txBox="1">
            <a:spLocks/>
          </p:cNvSpPr>
          <p:nvPr/>
        </p:nvSpPr>
        <p:spPr bwMode="auto">
          <a:xfrm>
            <a:off x="1115616" y="1563638"/>
            <a:ext cx="7523811" cy="25202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6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11 to 13</a:t>
            </a:r>
            <a:r>
              <a:rPr lang="en-GB" sz="1600" b="1" kern="0" dirty="0" smtClean="0">
                <a:solidFill>
                  <a:schemeClr val="tx1"/>
                </a:solidFill>
                <a:latin typeface="Chalkboard"/>
              </a:rPr>
              <a:t>. </a:t>
            </a:r>
            <a:r>
              <a:rPr lang="en-GB" sz="1600" b="1" kern="0" dirty="0" smtClean="0">
                <a:solidFill>
                  <a:schemeClr val="tx1"/>
                </a:solidFill>
                <a:latin typeface="Chalkboard"/>
              </a:rPr>
              <a:t>What did Jesus say was written about the Son of Man?</a:t>
            </a:r>
          </a:p>
          <a:p>
            <a:pPr algn="l">
              <a:lnSpc>
                <a:spcPts val="2600"/>
              </a:lnSpc>
              <a:spcBef>
                <a:spcPts val="0"/>
              </a:spcBef>
            </a:pPr>
            <a:r>
              <a:rPr lang="en-GB" sz="1600" kern="0" dirty="0" smtClean="0">
                <a:solidFill>
                  <a:schemeClr val="tx1"/>
                </a:solidFill>
                <a:latin typeface="Chalkboard"/>
              </a:rPr>
              <a:t>He said that he should suffer many things and be despised.</a:t>
            </a:r>
          </a:p>
          <a:p>
            <a:pPr algn="l">
              <a:lnSpc>
                <a:spcPts val="26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14 to 20</a:t>
            </a:r>
            <a:r>
              <a:rPr lang="en-GB" sz="1600" b="1" kern="0" dirty="0" smtClean="0">
                <a:solidFill>
                  <a:schemeClr val="tx1"/>
                </a:solidFill>
                <a:latin typeface="Chalkboard"/>
              </a:rPr>
              <a:t>. </a:t>
            </a:r>
            <a:r>
              <a:rPr lang="en-GB" sz="1600" b="1" kern="0" dirty="0" smtClean="0">
                <a:solidFill>
                  <a:schemeClr val="tx1"/>
                </a:solidFill>
                <a:latin typeface="Chalkboard"/>
              </a:rPr>
              <a:t>What happened when they re-joined the other disciples?</a:t>
            </a:r>
          </a:p>
          <a:p>
            <a:pPr algn="l">
              <a:lnSpc>
                <a:spcPts val="2600"/>
              </a:lnSpc>
              <a:spcBef>
                <a:spcPts val="0"/>
              </a:spcBef>
            </a:pPr>
            <a:r>
              <a:rPr lang="en-GB" sz="1600" kern="0" dirty="0" smtClean="0">
                <a:solidFill>
                  <a:schemeClr val="tx1"/>
                </a:solidFill>
                <a:latin typeface="Chalkboard"/>
              </a:rPr>
              <a:t>The disciples had been asked by a man to cure his son of a mute spirit, which they were unable to do. </a:t>
            </a:r>
          </a:p>
          <a:p>
            <a:pPr algn="l">
              <a:lnSpc>
                <a:spcPts val="2600"/>
              </a:lnSpc>
              <a:spcBef>
                <a:spcPts val="0"/>
              </a:spcBef>
            </a:pPr>
            <a:r>
              <a:rPr lang="en-GB" sz="1600" kern="0" dirty="0" smtClean="0">
                <a:solidFill>
                  <a:schemeClr val="tx1"/>
                </a:solidFill>
                <a:latin typeface="Chalkboard"/>
              </a:rPr>
              <a:t>Jesus commented on their unbelief and asked that the son be brought to him. </a:t>
            </a:r>
          </a:p>
          <a:p>
            <a:pPr algn="l">
              <a:lnSpc>
                <a:spcPts val="2600"/>
              </a:lnSpc>
              <a:spcBef>
                <a:spcPts val="0"/>
              </a:spcBef>
            </a:pPr>
            <a:r>
              <a:rPr lang="en-GB" sz="1600" kern="0" dirty="0" smtClean="0">
                <a:solidFill>
                  <a:schemeClr val="tx1"/>
                </a:solidFill>
                <a:latin typeface="Chalkboard"/>
              </a:rPr>
              <a:t>The child then convulsed and fell on the ground.</a:t>
            </a:r>
          </a:p>
        </p:txBody>
      </p:sp>
    </p:spTree>
    <p:extLst>
      <p:ext uri="{BB962C8B-B14F-4D97-AF65-F5344CB8AC3E}">
        <p14:creationId xmlns:p14="http://schemas.microsoft.com/office/powerpoint/2010/main" val="164680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2">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2">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42">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4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6</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25"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15 Mark 9</a:t>
            </a:r>
            <a:endParaRPr lang="en-GB" sz="2000" b="1" kern="0" dirty="0">
              <a:solidFill>
                <a:schemeClr val="tx1"/>
              </a:solidFill>
              <a:latin typeface="Chalkboard"/>
            </a:endParaRPr>
          </a:p>
        </p:txBody>
      </p:sp>
      <p:sp>
        <p:nvSpPr>
          <p:cNvPr id="26" name="Subtitle 2"/>
          <p:cNvSpPr txBox="1">
            <a:spLocks/>
          </p:cNvSpPr>
          <p:nvPr/>
        </p:nvSpPr>
        <p:spPr bwMode="auto">
          <a:xfrm>
            <a:off x="1032732" y="1438144"/>
            <a:ext cx="7365751" cy="36969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3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21 to 29</a:t>
            </a:r>
            <a:r>
              <a:rPr lang="en-GB" sz="1600" b="1" kern="0" dirty="0" smtClean="0">
                <a:solidFill>
                  <a:schemeClr val="tx1"/>
                </a:solidFill>
                <a:latin typeface="Chalkboard"/>
              </a:rPr>
              <a:t>. </a:t>
            </a:r>
            <a:r>
              <a:rPr lang="en-GB" sz="1600" b="1" kern="0" dirty="0" smtClean="0">
                <a:solidFill>
                  <a:schemeClr val="tx1"/>
                </a:solidFill>
                <a:latin typeface="Chalkboard"/>
              </a:rPr>
              <a:t>What did Jesus say would make the boy’s healing possible and what did he then do?</a:t>
            </a:r>
          </a:p>
          <a:p>
            <a:pPr algn="l">
              <a:lnSpc>
                <a:spcPts val="2300"/>
              </a:lnSpc>
              <a:spcBef>
                <a:spcPts val="0"/>
              </a:spcBef>
            </a:pPr>
            <a:r>
              <a:rPr lang="en-GB" sz="1600" kern="0" dirty="0" smtClean="0">
                <a:solidFill>
                  <a:schemeClr val="tx1"/>
                </a:solidFill>
                <a:latin typeface="Chalkboard"/>
              </a:rPr>
              <a:t>He said it would be possible if the father believed.</a:t>
            </a:r>
          </a:p>
          <a:p>
            <a:pPr algn="l">
              <a:lnSpc>
                <a:spcPts val="2300"/>
              </a:lnSpc>
              <a:spcBef>
                <a:spcPts val="0"/>
              </a:spcBef>
            </a:pPr>
            <a:r>
              <a:rPr lang="en-GB" sz="1600" kern="0" dirty="0" smtClean="0">
                <a:solidFill>
                  <a:schemeClr val="tx1"/>
                </a:solidFill>
                <a:latin typeface="Chalkboard"/>
              </a:rPr>
              <a:t>He then rebuked the spirit and the boy got up.</a:t>
            </a:r>
          </a:p>
          <a:p>
            <a:pPr algn="l">
              <a:lnSpc>
                <a:spcPts val="23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30- to 32</a:t>
            </a:r>
            <a:r>
              <a:rPr lang="en-GB" sz="1600" b="1" kern="0" dirty="0" smtClean="0">
                <a:solidFill>
                  <a:schemeClr val="tx1"/>
                </a:solidFill>
                <a:latin typeface="Chalkboard"/>
              </a:rPr>
              <a:t>. </a:t>
            </a:r>
            <a:r>
              <a:rPr lang="en-GB" sz="1600" b="1" kern="0" dirty="0" smtClean="0">
                <a:solidFill>
                  <a:schemeClr val="tx1"/>
                </a:solidFill>
                <a:latin typeface="Chalkboard"/>
              </a:rPr>
              <a:t>What did Jesus predict?</a:t>
            </a:r>
          </a:p>
          <a:p>
            <a:pPr algn="l">
              <a:lnSpc>
                <a:spcPts val="2300"/>
              </a:lnSpc>
              <a:spcBef>
                <a:spcPts val="0"/>
              </a:spcBef>
            </a:pPr>
            <a:r>
              <a:rPr lang="en-GB" sz="1600" kern="0" dirty="0" smtClean="0">
                <a:solidFill>
                  <a:schemeClr val="tx1"/>
                </a:solidFill>
                <a:latin typeface="Chalkboard"/>
              </a:rPr>
              <a:t>Jesus predicted that he would be handed over to people who would kill him, but he would rise again three days later.</a:t>
            </a:r>
          </a:p>
          <a:p>
            <a:pPr algn="l">
              <a:lnSpc>
                <a:spcPts val="23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33 to 37</a:t>
            </a:r>
            <a:r>
              <a:rPr lang="en-GB" sz="1600" b="1" kern="0" dirty="0" smtClean="0">
                <a:solidFill>
                  <a:schemeClr val="tx1"/>
                </a:solidFill>
                <a:latin typeface="Chalkboard"/>
              </a:rPr>
              <a:t>. What did Jesus tell his disciples about humility and why?</a:t>
            </a:r>
          </a:p>
          <a:p>
            <a:pPr algn="l">
              <a:lnSpc>
                <a:spcPts val="2300"/>
              </a:lnSpc>
              <a:spcBef>
                <a:spcPts val="0"/>
              </a:spcBef>
            </a:pPr>
            <a:r>
              <a:rPr lang="en-GB" sz="1600" kern="0" dirty="0" smtClean="0">
                <a:solidFill>
                  <a:schemeClr val="tx1"/>
                </a:solidFill>
                <a:latin typeface="Chalkboard"/>
              </a:rPr>
              <a:t>Jesus used a child to teach them humility after the disciples had argued about who was the greatest.</a:t>
            </a:r>
          </a:p>
        </p:txBody>
      </p:sp>
    </p:spTree>
    <p:extLst>
      <p:ext uri="{BB962C8B-B14F-4D97-AF65-F5344CB8AC3E}">
        <p14:creationId xmlns:p14="http://schemas.microsoft.com/office/powerpoint/2010/main" val="23104630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6">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6">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6">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6">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99969" y="4162411"/>
            <a:ext cx="925481" cy="846863"/>
          </a:xfrm>
          <a:prstGeom prst="rect">
            <a:avLst/>
          </a:prstGeom>
        </p:spPr>
      </p:pic>
      <p:pic>
        <p:nvPicPr>
          <p:cNvPr id="5" name="Picture 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7</a:t>
            </a:fld>
            <a:endParaRPr lang="en-GB" sz="1200" dirty="0">
              <a:solidFill>
                <a:srgbClr val="000000"/>
              </a:solidFill>
              <a:latin typeface="Chalkboard"/>
            </a:endParaRPr>
          </a:p>
        </p:txBody>
      </p:sp>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97729" y="974003"/>
            <a:ext cx="470007" cy="470007"/>
          </a:xfrm>
          <a:prstGeom prst="rect">
            <a:avLst/>
          </a:prstGeom>
        </p:spPr>
      </p:pic>
      <p:sp>
        <p:nvSpPr>
          <p:cNvPr id="9" name="Subtitle 2"/>
          <p:cNvSpPr txBox="1">
            <a:spLocks/>
          </p:cNvSpPr>
          <p:nvPr/>
        </p:nvSpPr>
        <p:spPr bwMode="auto">
          <a:xfrm>
            <a:off x="1331640" y="1032976"/>
            <a:ext cx="1656184" cy="411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r>
              <a:rPr kumimoji="0" lang="en-GB" sz="1800" b="1" i="0" u="none" strike="noStrike" kern="0" cap="none" spc="0" normalizeH="0" baseline="0" noProof="0" dirty="0" smtClean="0">
                <a:ln>
                  <a:noFill/>
                </a:ln>
                <a:solidFill>
                  <a:srgbClr val="333333"/>
                </a:solidFill>
                <a:effectLst/>
                <a:uLnTx/>
                <a:uFillTx/>
                <a:latin typeface="Chalkboard"/>
                <a:ea typeface="+mn-ea"/>
                <a:cs typeface="+mn-cs"/>
              </a:rPr>
              <a:t>2. Questions</a:t>
            </a: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0" i="1" u="none" strike="noStrike" kern="0" cap="none" spc="0" normalizeH="0" baseline="0" noProof="0" dirty="0" smtClean="0">
              <a:ln>
                <a:noFill/>
              </a:ln>
              <a:solidFill>
                <a:srgbClr val="333333"/>
              </a:solidFill>
              <a:effectLst/>
              <a:uLnTx/>
              <a:uFillTx/>
              <a:latin typeface="Century Gothic"/>
              <a:ea typeface="+mn-ea"/>
              <a:cs typeface="+mn-cs"/>
            </a:endParaRPr>
          </a:p>
          <a:p>
            <a:pPr marL="0" marR="0" lvl="0" indent="0" algn="l" defTabSz="914400" rtl="0" eaLnBrk="1" fontAlgn="base" latinLnBrk="0" hangingPunct="1">
              <a:lnSpc>
                <a:spcPct val="100000"/>
              </a:lnSpc>
              <a:spcBef>
                <a:spcPct val="20000"/>
              </a:spcBef>
              <a:spcAft>
                <a:spcPct val="0"/>
              </a:spcAft>
              <a:buClr>
                <a:srgbClr val="000000"/>
              </a:buClr>
              <a:buSzTx/>
              <a:buFont typeface="Century Gothic" pitchFamily="34" charset="0"/>
              <a:buNone/>
              <a:tabLst/>
              <a:defRPr/>
            </a:pPr>
            <a:endParaRPr kumimoji="0" lang="en-GB" sz="1800" b="1" i="0" u="none" strike="noStrike" kern="0" cap="none" spc="0" normalizeH="0" baseline="0" noProof="0" dirty="0">
              <a:ln>
                <a:noFill/>
              </a:ln>
              <a:solidFill>
                <a:srgbClr val="333333"/>
              </a:solidFill>
              <a:effectLst/>
              <a:uLnTx/>
              <a:uFillTx/>
              <a:latin typeface="Candara" panose="020E0502030303020204" pitchFamily="34" charset="0"/>
              <a:ea typeface="+mn-ea"/>
              <a:cs typeface="+mn-cs"/>
            </a:endParaRPr>
          </a:p>
        </p:txBody>
      </p:sp>
      <p:sp>
        <p:nvSpPr>
          <p:cNvPr id="12"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15 Mark 9</a:t>
            </a:r>
            <a:endParaRPr lang="en-GB" sz="2000" b="1" kern="0" dirty="0">
              <a:solidFill>
                <a:schemeClr val="tx1"/>
              </a:solidFill>
              <a:latin typeface="Chalkboard"/>
            </a:endParaRPr>
          </a:p>
        </p:txBody>
      </p:sp>
      <p:sp>
        <p:nvSpPr>
          <p:cNvPr id="15" name="Subtitle 2"/>
          <p:cNvSpPr txBox="1">
            <a:spLocks/>
          </p:cNvSpPr>
          <p:nvPr/>
        </p:nvSpPr>
        <p:spPr bwMode="auto">
          <a:xfrm>
            <a:off x="986792" y="1491630"/>
            <a:ext cx="7365751" cy="29523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lnSpc>
                <a:spcPts val="26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38 to 41</a:t>
            </a:r>
            <a:r>
              <a:rPr lang="en-GB" sz="1600" b="1" kern="0" dirty="0" smtClean="0">
                <a:solidFill>
                  <a:schemeClr val="tx1"/>
                </a:solidFill>
                <a:latin typeface="Chalkboard"/>
              </a:rPr>
              <a:t>. </a:t>
            </a:r>
            <a:r>
              <a:rPr lang="en-GB" sz="1600" b="1" kern="0" dirty="0" smtClean="0">
                <a:solidFill>
                  <a:schemeClr val="tx1"/>
                </a:solidFill>
                <a:latin typeface="Chalkboard"/>
              </a:rPr>
              <a:t>What did Jesus say about those who healed in his name?</a:t>
            </a:r>
          </a:p>
          <a:p>
            <a:pPr algn="l">
              <a:lnSpc>
                <a:spcPts val="2600"/>
              </a:lnSpc>
              <a:spcBef>
                <a:spcPts val="0"/>
              </a:spcBef>
            </a:pPr>
            <a:r>
              <a:rPr lang="en-GB" sz="1600" kern="0" dirty="0" smtClean="0">
                <a:solidFill>
                  <a:schemeClr val="tx1"/>
                </a:solidFill>
                <a:latin typeface="Chalkboard"/>
              </a:rPr>
              <a:t>They were not to be forbidden because no-one, who spoke badly about Jesus, could do a miracle in his name.</a:t>
            </a:r>
          </a:p>
          <a:p>
            <a:pPr algn="l">
              <a:lnSpc>
                <a:spcPts val="2600"/>
              </a:lnSpc>
              <a:spcBef>
                <a:spcPts val="0"/>
              </a:spcBef>
            </a:pPr>
            <a:r>
              <a:rPr lang="en-GB" sz="1600" b="1" kern="0" dirty="0">
                <a:solidFill>
                  <a:schemeClr val="tx1"/>
                </a:solidFill>
                <a:latin typeface="Chalkboard"/>
              </a:rPr>
              <a:t>v </a:t>
            </a:r>
            <a:r>
              <a:rPr lang="en-GB" sz="1600" b="1" kern="0" dirty="0" smtClean="0">
                <a:solidFill>
                  <a:schemeClr val="tx1"/>
                </a:solidFill>
                <a:latin typeface="Chalkboard"/>
              </a:rPr>
              <a:t>42 to 50</a:t>
            </a:r>
            <a:r>
              <a:rPr lang="en-GB" sz="1600" b="1" kern="0" dirty="0" smtClean="0">
                <a:solidFill>
                  <a:schemeClr val="tx1"/>
                </a:solidFill>
                <a:latin typeface="Chalkboard"/>
              </a:rPr>
              <a:t>. </a:t>
            </a:r>
            <a:r>
              <a:rPr lang="en-GB" sz="1600" b="1" kern="0" dirty="0" smtClean="0">
                <a:solidFill>
                  <a:schemeClr val="tx1"/>
                </a:solidFill>
                <a:latin typeface="Chalkboard"/>
              </a:rPr>
              <a:t>What did Jesus say about stumbling? </a:t>
            </a:r>
          </a:p>
          <a:p>
            <a:pPr algn="l">
              <a:lnSpc>
                <a:spcPts val="2600"/>
              </a:lnSpc>
              <a:spcBef>
                <a:spcPts val="0"/>
              </a:spcBef>
            </a:pPr>
            <a:r>
              <a:rPr lang="en-GB" sz="1600" kern="0" dirty="0" smtClean="0">
                <a:solidFill>
                  <a:schemeClr val="tx1"/>
                </a:solidFill>
                <a:latin typeface="Chalkboard"/>
              </a:rPr>
              <a:t>Jesus said that we must cut things out of our lives if they cause us (or others) to stumble. He warned that otherwise we will be destroyed, or end up, in Gehenna. </a:t>
            </a:r>
          </a:p>
        </p:txBody>
      </p:sp>
    </p:spTree>
    <p:extLst>
      <p:ext uri="{BB962C8B-B14F-4D97-AF65-F5344CB8AC3E}">
        <p14:creationId xmlns:p14="http://schemas.microsoft.com/office/powerpoint/2010/main" val="18895847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8</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62" name="Subtitle 2"/>
          <p:cNvSpPr txBox="1">
            <a:spLocks/>
          </p:cNvSpPr>
          <p:nvPr/>
        </p:nvSpPr>
        <p:spPr bwMode="auto">
          <a:xfrm>
            <a:off x="1491519" y="1059582"/>
            <a:ext cx="5904656"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3. Related theme from v 35:</a:t>
            </a:r>
          </a:p>
          <a:p>
            <a:pPr marL="457200" lvl="1" indent="0">
              <a:buClr>
                <a:srgbClr val="000000"/>
              </a:buClr>
              <a:buNone/>
            </a:pPr>
            <a:r>
              <a:rPr lang="en-GB" sz="1600" b="1" dirty="0" smtClean="0">
                <a:solidFill>
                  <a:srgbClr val="333333"/>
                </a:solidFill>
                <a:latin typeface="Chalkboard"/>
              </a:rPr>
              <a:t>Humility</a:t>
            </a:r>
            <a:endParaRPr lang="en-GB" sz="1600" b="1" dirty="0">
              <a:solidFill>
                <a:srgbClr val="333333"/>
              </a:solidFill>
              <a:latin typeface="Chalkboard"/>
            </a:endParaRPr>
          </a:p>
        </p:txBody>
      </p:sp>
      <p:sp>
        <p:nvSpPr>
          <p:cNvPr id="161"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15 Mark 9</a:t>
            </a:r>
            <a:endParaRPr lang="en-GB" sz="2000" b="1" kern="0" dirty="0">
              <a:solidFill>
                <a:schemeClr val="tx1"/>
              </a:solidFill>
              <a:latin typeface="Chalkboard"/>
            </a:endParaRPr>
          </a:p>
        </p:txBody>
      </p:sp>
      <p:sp>
        <p:nvSpPr>
          <p:cNvPr id="162" name="TextBox 161"/>
          <p:cNvSpPr txBox="1"/>
          <p:nvPr/>
        </p:nvSpPr>
        <p:spPr>
          <a:xfrm>
            <a:off x="2401146" y="1851670"/>
            <a:ext cx="5673774" cy="2705869"/>
          </a:xfrm>
          <a:prstGeom prst="rect">
            <a:avLst/>
          </a:prstGeom>
          <a:solidFill>
            <a:srgbClr val="FFFFCC"/>
          </a:solidFill>
        </p:spPr>
        <p:txBody>
          <a:bodyPr wrap="square" rtlCol="0">
            <a:spAutoFit/>
          </a:bodyPr>
          <a:lstStyle/>
          <a:p>
            <a:pPr marL="0" marR="0" lvl="0" indent="0" algn="ctr" defTabSz="914400" eaLnBrk="1" fontAlgn="base" latinLnBrk="0" hangingPunct="1">
              <a:lnSpc>
                <a:spcPts val="2500"/>
              </a:lnSpc>
              <a:spcBef>
                <a:spcPts val="600"/>
              </a:spcBef>
              <a:spcAft>
                <a:spcPts val="600"/>
              </a:spcAft>
              <a:buClrTx/>
              <a:buSzTx/>
              <a:buFontTx/>
              <a:buNone/>
              <a:tabLst/>
              <a:defRPr/>
            </a:pPr>
            <a:r>
              <a:rPr kumimoji="0" lang="en-GB" sz="1600" b="1" i="0" u="none" strike="noStrike" kern="0" cap="none" spc="0" normalizeH="0" noProof="0" dirty="0" smtClean="0">
                <a:ln>
                  <a:noFill/>
                </a:ln>
                <a:effectLst/>
                <a:uLnTx/>
                <a:uFillTx/>
                <a:latin typeface="Chalkboard"/>
              </a:rPr>
              <a:t>Main point(s)</a:t>
            </a:r>
            <a:endParaRPr kumimoji="0" lang="en-GB" sz="1600" b="0" i="0" u="none" strike="noStrike" kern="0" cap="none" spc="0" normalizeH="0" noProof="0" dirty="0" smtClean="0">
              <a:ln>
                <a:noFill/>
              </a:ln>
              <a:effectLst/>
              <a:uLnTx/>
              <a:uFillTx/>
              <a:latin typeface="Chalkboard"/>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p:txBody>
      </p:sp>
      <p:sp>
        <p:nvSpPr>
          <p:cNvPr id="163" name="TextBox 162"/>
          <p:cNvSpPr txBox="1"/>
          <p:nvPr/>
        </p:nvSpPr>
        <p:spPr>
          <a:xfrm>
            <a:off x="517877" y="1836811"/>
            <a:ext cx="1724397" cy="2705869"/>
          </a:xfrm>
          <a:prstGeom prst="rect">
            <a:avLst/>
          </a:prstGeom>
          <a:solidFill>
            <a:srgbClr val="FFFFFF">
              <a:lumMod val="95000"/>
            </a:srgbClr>
          </a:solidFill>
        </p:spPr>
        <p:txBody>
          <a:bodyPr wrap="square" rtlCol="0">
            <a:spAutoFit/>
          </a:bodyPr>
          <a:lstStyle/>
          <a:p>
            <a:pPr marL="0" marR="0" lvl="0" indent="0" algn="ctr" defTabSz="914400" eaLnBrk="1" fontAlgn="base" latinLnBrk="0" hangingPunct="1">
              <a:lnSpc>
                <a:spcPts val="2500"/>
              </a:lnSpc>
              <a:spcBef>
                <a:spcPts val="600"/>
              </a:spcBef>
              <a:spcAft>
                <a:spcPts val="600"/>
              </a:spcAft>
              <a:buClrTx/>
              <a:buSzTx/>
              <a:buFontTx/>
              <a:buNone/>
              <a:tabLst/>
              <a:defRPr/>
            </a:pPr>
            <a:r>
              <a:rPr kumimoji="0" lang="en-GB" sz="1600" b="1" i="0" u="none" strike="noStrike" kern="0" cap="none" spc="0" normalizeH="0" noProof="0" dirty="0" smtClean="0">
                <a:ln>
                  <a:noFill/>
                </a:ln>
                <a:effectLst/>
                <a:uLnTx/>
                <a:uFillTx/>
                <a:latin typeface="Chalkboard"/>
              </a:rPr>
              <a:t>Verse(s)</a:t>
            </a:r>
            <a:endParaRPr kumimoji="0" lang="en-GB" sz="1600" b="0" i="0" u="none" strike="noStrike" kern="0" cap="none" spc="0" normalizeH="0" noProof="0" dirty="0" smtClean="0">
              <a:ln>
                <a:noFill/>
              </a:ln>
              <a:effectLst/>
              <a:uLnTx/>
              <a:uFillTx/>
              <a:latin typeface="Chalkboard"/>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p:txBody>
      </p:sp>
      <p:sp>
        <p:nvSpPr>
          <p:cNvPr id="164" name="TextBox 163"/>
          <p:cNvSpPr txBox="1"/>
          <p:nvPr/>
        </p:nvSpPr>
        <p:spPr>
          <a:xfrm>
            <a:off x="722538" y="2268861"/>
            <a:ext cx="1462885" cy="584775"/>
          </a:xfrm>
          <a:prstGeom prst="rect">
            <a:avLst/>
          </a:prstGeom>
          <a:noFill/>
        </p:spPr>
        <p:txBody>
          <a:bodyPr wrap="square" rtlCol="0">
            <a:spAutoFit/>
          </a:bodyPr>
          <a:lstStyle/>
          <a:p>
            <a:pPr fontAlgn="base">
              <a:spcBef>
                <a:spcPct val="0"/>
              </a:spcBef>
              <a:spcAft>
                <a:spcPct val="0"/>
              </a:spcAft>
            </a:pPr>
            <a:r>
              <a:rPr lang="en-GB" sz="1600" dirty="0">
                <a:latin typeface="Chalkboard"/>
              </a:rPr>
              <a:t>Psalm 10 v 17</a:t>
            </a:r>
          </a:p>
        </p:txBody>
      </p:sp>
      <p:sp>
        <p:nvSpPr>
          <p:cNvPr id="165" name="TextBox 164"/>
          <p:cNvSpPr txBox="1"/>
          <p:nvPr/>
        </p:nvSpPr>
        <p:spPr>
          <a:xfrm>
            <a:off x="2431258" y="2268861"/>
            <a:ext cx="5787678" cy="338554"/>
          </a:xfrm>
          <a:prstGeom prst="rect">
            <a:avLst/>
          </a:prstGeom>
          <a:noFill/>
        </p:spPr>
        <p:txBody>
          <a:bodyPr wrap="square" rtlCol="0">
            <a:spAutoFit/>
          </a:bodyPr>
          <a:lstStyle/>
          <a:p>
            <a:pPr fontAlgn="base">
              <a:spcBef>
                <a:spcPct val="0"/>
              </a:spcBef>
              <a:spcAft>
                <a:spcPct val="0"/>
              </a:spcAft>
            </a:pPr>
            <a:r>
              <a:rPr lang="en-GB" sz="1600" dirty="0">
                <a:latin typeface="Chalkboard"/>
              </a:rPr>
              <a:t>God listens to what humble people want. </a:t>
            </a:r>
          </a:p>
        </p:txBody>
      </p:sp>
      <p:sp>
        <p:nvSpPr>
          <p:cNvPr id="166" name="TextBox 165"/>
          <p:cNvSpPr txBox="1"/>
          <p:nvPr/>
        </p:nvSpPr>
        <p:spPr>
          <a:xfrm>
            <a:off x="707851" y="2915118"/>
            <a:ext cx="1534423" cy="584775"/>
          </a:xfrm>
          <a:prstGeom prst="rect">
            <a:avLst/>
          </a:prstGeom>
          <a:noFill/>
        </p:spPr>
        <p:txBody>
          <a:bodyPr wrap="square" rtlCol="0">
            <a:spAutoFit/>
          </a:bodyPr>
          <a:lstStyle/>
          <a:p>
            <a:pPr fontAlgn="base">
              <a:spcBef>
                <a:spcPct val="0"/>
              </a:spcBef>
              <a:spcAft>
                <a:spcPct val="0"/>
              </a:spcAft>
            </a:pPr>
            <a:r>
              <a:rPr lang="en-GB" sz="1600" dirty="0">
                <a:latin typeface="Chalkboard"/>
              </a:rPr>
              <a:t>Proverbs 16 v 18 and 19</a:t>
            </a:r>
          </a:p>
        </p:txBody>
      </p:sp>
      <p:sp>
        <p:nvSpPr>
          <p:cNvPr id="167" name="TextBox 166"/>
          <p:cNvSpPr txBox="1"/>
          <p:nvPr/>
        </p:nvSpPr>
        <p:spPr>
          <a:xfrm>
            <a:off x="2423668" y="2902388"/>
            <a:ext cx="5787678" cy="338554"/>
          </a:xfrm>
          <a:prstGeom prst="rect">
            <a:avLst/>
          </a:prstGeom>
          <a:noFill/>
        </p:spPr>
        <p:txBody>
          <a:bodyPr wrap="square" rtlCol="0">
            <a:spAutoFit/>
          </a:bodyPr>
          <a:lstStyle/>
          <a:p>
            <a:pPr fontAlgn="base">
              <a:spcBef>
                <a:spcPct val="0"/>
              </a:spcBef>
            </a:pPr>
            <a:r>
              <a:rPr lang="en-GB" sz="1600" dirty="0">
                <a:latin typeface="Chalkboard"/>
              </a:rPr>
              <a:t>It is better to be humble because the proud will fall</a:t>
            </a:r>
            <a:r>
              <a:rPr lang="en-GB" sz="1600" dirty="0" smtClean="0">
                <a:latin typeface="Chalkboard"/>
              </a:rPr>
              <a:t>.</a:t>
            </a:r>
            <a:endParaRPr lang="en-GB" sz="1600" dirty="0">
              <a:latin typeface="Chalkboard"/>
            </a:endParaRPr>
          </a:p>
        </p:txBody>
      </p:sp>
      <p:sp>
        <p:nvSpPr>
          <p:cNvPr id="168" name="TextBox 167"/>
          <p:cNvSpPr txBox="1"/>
          <p:nvPr/>
        </p:nvSpPr>
        <p:spPr>
          <a:xfrm>
            <a:off x="722538" y="3636280"/>
            <a:ext cx="1595537" cy="338554"/>
          </a:xfrm>
          <a:prstGeom prst="rect">
            <a:avLst/>
          </a:prstGeom>
          <a:noFill/>
        </p:spPr>
        <p:txBody>
          <a:bodyPr wrap="square" rtlCol="0">
            <a:spAutoFit/>
          </a:bodyPr>
          <a:lstStyle/>
          <a:p>
            <a:pPr fontAlgn="base">
              <a:spcBef>
                <a:spcPct val="0"/>
              </a:spcBef>
              <a:spcAft>
                <a:spcPct val="0"/>
              </a:spcAft>
            </a:pPr>
            <a:r>
              <a:rPr lang="en-GB" sz="1600" dirty="0">
                <a:latin typeface="Chalkboard"/>
              </a:rPr>
              <a:t>Isaiah 57 v 15</a:t>
            </a:r>
          </a:p>
        </p:txBody>
      </p:sp>
      <p:sp>
        <p:nvSpPr>
          <p:cNvPr id="169" name="TextBox 168"/>
          <p:cNvSpPr txBox="1"/>
          <p:nvPr/>
        </p:nvSpPr>
        <p:spPr>
          <a:xfrm>
            <a:off x="2463256" y="3626875"/>
            <a:ext cx="5787678" cy="338554"/>
          </a:xfrm>
          <a:prstGeom prst="rect">
            <a:avLst/>
          </a:prstGeom>
          <a:noFill/>
        </p:spPr>
        <p:txBody>
          <a:bodyPr wrap="square" rtlCol="0">
            <a:spAutoFit/>
          </a:bodyPr>
          <a:lstStyle/>
          <a:p>
            <a:pPr fontAlgn="base">
              <a:spcBef>
                <a:spcPct val="0"/>
              </a:spcBef>
              <a:spcAft>
                <a:spcPct val="0"/>
              </a:spcAft>
            </a:pPr>
            <a:r>
              <a:rPr lang="en-GB" sz="1600" dirty="0">
                <a:latin typeface="Chalkboard"/>
              </a:rPr>
              <a:t>God dwells with those who are humble.</a:t>
            </a:r>
          </a:p>
        </p:txBody>
      </p:sp>
    </p:spTree>
    <p:extLst>
      <p:ext uri="{BB962C8B-B14F-4D97-AF65-F5344CB8AC3E}">
        <p14:creationId xmlns:p14="http://schemas.microsoft.com/office/powerpoint/2010/main" val="1646803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5" grpId="0"/>
      <p:bldP spid="166" grpId="0"/>
      <p:bldP spid="167" grpId="0"/>
      <p:bldP spid="168" grpId="0"/>
      <p:bldP spid="16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09106" y="293929"/>
            <a:ext cx="692040" cy="542657"/>
          </a:xfrm>
          <a:prstGeom prst="rect">
            <a:avLst/>
          </a:prstGeom>
        </p:spPr>
      </p:pic>
      <p:sp>
        <p:nvSpPr>
          <p:cNvPr id="6" name="Title 1"/>
          <p:cNvSpPr txBox="1">
            <a:spLocks/>
          </p:cNvSpPr>
          <p:nvPr/>
        </p:nvSpPr>
        <p:spPr bwMode="auto">
          <a:xfrm>
            <a:off x="1686305" y="100111"/>
            <a:ext cx="5544616" cy="1008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800" b="1" kern="0" dirty="0">
                <a:solidFill>
                  <a:srgbClr val="000000"/>
                </a:solidFill>
                <a:latin typeface="Chalkboard"/>
              </a:rPr>
              <a:t>Understand your Bible</a:t>
            </a:r>
          </a:p>
        </p:txBody>
      </p:sp>
      <p:sp>
        <p:nvSpPr>
          <p:cNvPr id="13" name="Footer Placeholder 12"/>
          <p:cNvSpPr>
            <a:spLocks noGrp="1"/>
          </p:cNvSpPr>
          <p:nvPr>
            <p:ph type="ftr" sz="quarter" idx="3"/>
          </p:nvPr>
        </p:nvSpPr>
        <p:spPr/>
        <p:txBody>
          <a:bodyPr/>
          <a:lstStyle/>
          <a:p>
            <a:r>
              <a:rPr lang="en-GB" sz="1200" dirty="0">
                <a:solidFill>
                  <a:srgbClr val="000000"/>
                </a:solidFill>
                <a:latin typeface="Chalkboard"/>
              </a:rPr>
              <a:t>understandyourbible.org</a:t>
            </a:r>
          </a:p>
        </p:txBody>
      </p:sp>
      <p:sp>
        <p:nvSpPr>
          <p:cNvPr id="14" name="Slide Number Placeholder 13"/>
          <p:cNvSpPr>
            <a:spLocks noGrp="1"/>
          </p:cNvSpPr>
          <p:nvPr>
            <p:ph type="sldNum" sz="quarter" idx="4"/>
          </p:nvPr>
        </p:nvSpPr>
        <p:spPr/>
        <p:txBody>
          <a:bodyPr/>
          <a:lstStyle/>
          <a:p>
            <a:fld id="{63C520B5-213A-4CB4-BF22-D563061A5350}" type="slidenum">
              <a:rPr lang="en-GB" sz="1200">
                <a:solidFill>
                  <a:srgbClr val="000000"/>
                </a:solidFill>
                <a:latin typeface="Chalkboard"/>
              </a:rPr>
              <a:pPr/>
              <a:t>9</a:t>
            </a:fld>
            <a:endParaRPr lang="en-GB" sz="1200" dirty="0">
              <a:solidFill>
                <a:srgbClr val="000000"/>
              </a:solidFill>
              <a:latin typeface="Chalkboard"/>
            </a:endParaRPr>
          </a:p>
        </p:txBody>
      </p:sp>
      <p:pic>
        <p:nvPicPr>
          <p:cNvPr id="10" name="Picture 9"/>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9015" y="915566"/>
            <a:ext cx="558927" cy="685956"/>
          </a:xfrm>
          <a:prstGeom prst="rect">
            <a:avLst/>
          </a:prstGeom>
        </p:spPr>
      </p:pic>
      <p:sp>
        <p:nvSpPr>
          <p:cNvPr id="79" name="Subtitle 2"/>
          <p:cNvSpPr txBox="1">
            <a:spLocks/>
          </p:cNvSpPr>
          <p:nvPr/>
        </p:nvSpPr>
        <p:spPr bwMode="auto">
          <a:xfrm>
            <a:off x="1491519" y="1059582"/>
            <a:ext cx="2952328" cy="72008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0" indent="0" algn="ctr" rtl="0" eaLnBrk="1" fontAlgn="base" hangingPunct="1">
              <a:spcBef>
                <a:spcPct val="20000"/>
              </a:spcBef>
              <a:spcAft>
                <a:spcPct val="0"/>
              </a:spcAft>
              <a:buClr>
                <a:schemeClr val="tx1"/>
              </a:buClr>
              <a:buFont typeface="Century Gothic" pitchFamily="34" charset="0"/>
              <a:buNone/>
              <a:defRPr sz="2800">
                <a:solidFill>
                  <a:schemeClr val="bg2"/>
                </a:solidFill>
                <a:latin typeface="+mn-lt"/>
                <a:ea typeface="+mn-ea"/>
                <a:cs typeface="+mn-cs"/>
              </a:defRPr>
            </a:lvl1pPr>
            <a:lvl2pPr marL="742950" indent="-285750" algn="l" rtl="0" eaLnBrk="1" fontAlgn="base" hangingPunct="1">
              <a:spcBef>
                <a:spcPct val="20000"/>
              </a:spcBef>
              <a:spcAft>
                <a:spcPct val="0"/>
              </a:spcAft>
              <a:buClr>
                <a:schemeClr val="tx1"/>
              </a:buClr>
              <a:buFont typeface="Century Gothic" pitchFamily="34" charset="0"/>
              <a:buChar char="□"/>
              <a:defRPr sz="2800">
                <a:solidFill>
                  <a:schemeClr val="bg2"/>
                </a:solidFill>
                <a:latin typeface="+mn-lt"/>
              </a:defRPr>
            </a:lvl2pPr>
            <a:lvl3pPr marL="1143000" indent="-228600" algn="l" rtl="0" eaLnBrk="1" fontAlgn="base" hangingPunct="1">
              <a:spcBef>
                <a:spcPct val="20000"/>
              </a:spcBef>
              <a:spcAft>
                <a:spcPct val="0"/>
              </a:spcAft>
              <a:buClr>
                <a:schemeClr val="tx1"/>
              </a:buClr>
              <a:buFont typeface="Century Gothic" pitchFamily="34" charset="0"/>
              <a:buChar char="□"/>
              <a:defRPr sz="2400">
                <a:solidFill>
                  <a:schemeClr val="bg2"/>
                </a:solidFill>
                <a:latin typeface="+mn-lt"/>
              </a:defRPr>
            </a:lvl3pPr>
            <a:lvl4pPr marL="1600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4pPr>
            <a:lvl5pPr marL="20574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5pPr>
            <a:lvl6pPr marL="25146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6pPr>
            <a:lvl7pPr marL="29718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7pPr>
            <a:lvl8pPr marL="34290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8pPr>
            <a:lvl9pPr marL="3886200" indent="-228600" algn="l" rtl="0" eaLnBrk="1" fontAlgn="base" hangingPunct="1">
              <a:spcBef>
                <a:spcPct val="20000"/>
              </a:spcBef>
              <a:spcAft>
                <a:spcPct val="0"/>
              </a:spcAft>
              <a:buClr>
                <a:schemeClr val="tx1"/>
              </a:buClr>
              <a:buFont typeface="Century Gothic" pitchFamily="34" charset="0"/>
              <a:buChar char="□"/>
              <a:defRPr sz="2000">
                <a:solidFill>
                  <a:schemeClr val="bg2"/>
                </a:solidFill>
                <a:latin typeface="+mn-lt"/>
              </a:defRPr>
            </a:lvl9pPr>
          </a:lstStyle>
          <a:p>
            <a:pPr algn="l">
              <a:buClr>
                <a:srgbClr val="000000"/>
              </a:buClr>
            </a:pPr>
            <a:r>
              <a:rPr lang="en-GB" sz="1600" b="1" dirty="0" smtClean="0">
                <a:solidFill>
                  <a:srgbClr val="333333"/>
                </a:solidFill>
                <a:latin typeface="Chalkboard"/>
              </a:rPr>
              <a:t>3. Related theme from v 31:</a:t>
            </a:r>
          </a:p>
          <a:p>
            <a:pPr marL="457200" lvl="1" indent="0">
              <a:buClr>
                <a:srgbClr val="000000"/>
              </a:buClr>
              <a:buNone/>
            </a:pPr>
            <a:r>
              <a:rPr lang="en-GB" sz="1600" b="1" dirty="0">
                <a:solidFill>
                  <a:srgbClr val="333333"/>
                </a:solidFill>
                <a:latin typeface="Chalkboard"/>
              </a:rPr>
              <a:t>Why did Jesus die?</a:t>
            </a:r>
          </a:p>
        </p:txBody>
      </p:sp>
      <p:sp>
        <p:nvSpPr>
          <p:cNvPr id="113" name="Title 1"/>
          <p:cNvSpPr txBox="1">
            <a:spLocks/>
          </p:cNvSpPr>
          <p:nvPr/>
        </p:nvSpPr>
        <p:spPr bwMode="auto">
          <a:xfrm>
            <a:off x="5004048" y="801584"/>
            <a:ext cx="3672408" cy="61327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a:solidFill>
                  <a:schemeClr val="bg2"/>
                </a:solidFill>
                <a:latin typeface="+mj-lt"/>
                <a:ea typeface="+mj-ea"/>
                <a:cs typeface="+mj-cs"/>
              </a:defRPr>
            </a:lvl1pPr>
            <a:lvl2pPr algn="ctr" rtl="0" eaLnBrk="1" fontAlgn="base" hangingPunct="1">
              <a:spcBef>
                <a:spcPct val="0"/>
              </a:spcBef>
              <a:spcAft>
                <a:spcPct val="0"/>
              </a:spcAft>
              <a:defRPr sz="4000">
                <a:solidFill>
                  <a:schemeClr val="bg2"/>
                </a:solidFill>
                <a:latin typeface="Century Gothic" pitchFamily="34" charset="0"/>
              </a:defRPr>
            </a:lvl2pPr>
            <a:lvl3pPr algn="ctr" rtl="0" eaLnBrk="1" fontAlgn="base" hangingPunct="1">
              <a:spcBef>
                <a:spcPct val="0"/>
              </a:spcBef>
              <a:spcAft>
                <a:spcPct val="0"/>
              </a:spcAft>
              <a:defRPr sz="4000">
                <a:solidFill>
                  <a:schemeClr val="bg2"/>
                </a:solidFill>
                <a:latin typeface="Century Gothic" pitchFamily="34" charset="0"/>
              </a:defRPr>
            </a:lvl3pPr>
            <a:lvl4pPr algn="ctr" rtl="0" eaLnBrk="1" fontAlgn="base" hangingPunct="1">
              <a:spcBef>
                <a:spcPct val="0"/>
              </a:spcBef>
              <a:spcAft>
                <a:spcPct val="0"/>
              </a:spcAft>
              <a:defRPr sz="4000">
                <a:solidFill>
                  <a:schemeClr val="bg2"/>
                </a:solidFill>
                <a:latin typeface="Century Gothic" pitchFamily="34" charset="0"/>
              </a:defRPr>
            </a:lvl4pPr>
            <a:lvl5pPr algn="ctr" rtl="0" eaLnBrk="1" fontAlgn="base" hangingPunct="1">
              <a:spcBef>
                <a:spcPct val="0"/>
              </a:spcBef>
              <a:spcAft>
                <a:spcPct val="0"/>
              </a:spcAft>
              <a:defRPr sz="4000">
                <a:solidFill>
                  <a:schemeClr val="bg2"/>
                </a:solidFill>
                <a:latin typeface="Century Gothic" pitchFamily="34" charset="0"/>
              </a:defRPr>
            </a:lvl5pPr>
            <a:lvl6pPr marL="457200" algn="ctr" rtl="0" eaLnBrk="1" fontAlgn="base" hangingPunct="1">
              <a:spcBef>
                <a:spcPct val="0"/>
              </a:spcBef>
              <a:spcAft>
                <a:spcPct val="0"/>
              </a:spcAft>
              <a:defRPr sz="4000">
                <a:solidFill>
                  <a:schemeClr val="bg2"/>
                </a:solidFill>
                <a:latin typeface="Century Gothic" pitchFamily="34" charset="0"/>
              </a:defRPr>
            </a:lvl6pPr>
            <a:lvl7pPr marL="914400" algn="ctr" rtl="0" eaLnBrk="1" fontAlgn="base" hangingPunct="1">
              <a:spcBef>
                <a:spcPct val="0"/>
              </a:spcBef>
              <a:spcAft>
                <a:spcPct val="0"/>
              </a:spcAft>
              <a:defRPr sz="4000">
                <a:solidFill>
                  <a:schemeClr val="bg2"/>
                </a:solidFill>
                <a:latin typeface="Century Gothic" pitchFamily="34" charset="0"/>
              </a:defRPr>
            </a:lvl7pPr>
            <a:lvl8pPr marL="1371600" algn="ctr" rtl="0" eaLnBrk="1" fontAlgn="base" hangingPunct="1">
              <a:spcBef>
                <a:spcPct val="0"/>
              </a:spcBef>
              <a:spcAft>
                <a:spcPct val="0"/>
              </a:spcAft>
              <a:defRPr sz="4000">
                <a:solidFill>
                  <a:schemeClr val="bg2"/>
                </a:solidFill>
                <a:latin typeface="Century Gothic" pitchFamily="34" charset="0"/>
              </a:defRPr>
            </a:lvl8pPr>
            <a:lvl9pPr marL="1828800" algn="ctr" rtl="0" eaLnBrk="1" fontAlgn="base" hangingPunct="1">
              <a:spcBef>
                <a:spcPct val="0"/>
              </a:spcBef>
              <a:spcAft>
                <a:spcPct val="0"/>
              </a:spcAft>
              <a:defRPr sz="4000">
                <a:solidFill>
                  <a:schemeClr val="bg2"/>
                </a:solidFill>
                <a:latin typeface="Century Gothic" pitchFamily="34" charset="0"/>
              </a:defRPr>
            </a:lvl9pPr>
          </a:lstStyle>
          <a:p>
            <a:r>
              <a:rPr lang="en-GB" sz="2000" b="1" kern="0" dirty="0" smtClean="0">
                <a:solidFill>
                  <a:schemeClr val="tx1"/>
                </a:solidFill>
                <a:latin typeface="Chalkboard"/>
              </a:rPr>
              <a:t>Session 15 Mark 9</a:t>
            </a:r>
            <a:endParaRPr lang="en-GB" sz="2000" b="1" kern="0" dirty="0">
              <a:solidFill>
                <a:schemeClr val="tx1"/>
              </a:solidFill>
              <a:latin typeface="Chalkboard"/>
            </a:endParaRPr>
          </a:p>
        </p:txBody>
      </p:sp>
      <p:sp>
        <p:nvSpPr>
          <p:cNvPr id="114" name="TextBox 113"/>
          <p:cNvSpPr txBox="1"/>
          <p:nvPr/>
        </p:nvSpPr>
        <p:spPr>
          <a:xfrm>
            <a:off x="2566839" y="1770467"/>
            <a:ext cx="5673774" cy="2705869"/>
          </a:xfrm>
          <a:prstGeom prst="rect">
            <a:avLst/>
          </a:prstGeom>
          <a:solidFill>
            <a:srgbClr val="FFFFCC"/>
          </a:solidFill>
        </p:spPr>
        <p:txBody>
          <a:bodyPr wrap="square" rtlCol="0">
            <a:spAutoFit/>
          </a:bodyPr>
          <a:lstStyle/>
          <a:p>
            <a:pPr marL="0" marR="0" lvl="0" indent="0" algn="ctr" defTabSz="914400" eaLnBrk="1" fontAlgn="base" latinLnBrk="0" hangingPunct="1">
              <a:lnSpc>
                <a:spcPts val="2500"/>
              </a:lnSpc>
              <a:spcBef>
                <a:spcPts val="600"/>
              </a:spcBef>
              <a:spcAft>
                <a:spcPts val="600"/>
              </a:spcAft>
              <a:buClrTx/>
              <a:buSzTx/>
              <a:buFontTx/>
              <a:buNone/>
              <a:tabLst/>
              <a:defRPr/>
            </a:pPr>
            <a:r>
              <a:rPr kumimoji="0" lang="en-GB" sz="1600" b="1" i="0" u="none" strike="noStrike" kern="0" cap="none" spc="0" normalizeH="0" noProof="0" dirty="0" smtClean="0">
                <a:ln>
                  <a:noFill/>
                </a:ln>
                <a:effectLst/>
                <a:uLnTx/>
                <a:uFillTx/>
                <a:latin typeface="Chalkboard"/>
              </a:rPr>
              <a:t>Main point(s)</a:t>
            </a:r>
            <a:endParaRPr kumimoji="0" lang="en-GB" sz="1600" b="0" i="0" u="none" strike="noStrike" kern="0" cap="none" spc="0" normalizeH="0" noProof="0" dirty="0" smtClean="0">
              <a:ln>
                <a:noFill/>
              </a:ln>
              <a:effectLst/>
              <a:uLnTx/>
              <a:uFillTx/>
              <a:latin typeface="Chalkboard"/>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p:txBody>
      </p:sp>
      <p:sp>
        <p:nvSpPr>
          <p:cNvPr id="115" name="TextBox 114"/>
          <p:cNvSpPr txBox="1"/>
          <p:nvPr/>
        </p:nvSpPr>
        <p:spPr>
          <a:xfrm>
            <a:off x="895797" y="1755608"/>
            <a:ext cx="1512168" cy="2705869"/>
          </a:xfrm>
          <a:prstGeom prst="rect">
            <a:avLst/>
          </a:prstGeom>
          <a:solidFill>
            <a:srgbClr val="FFFFFF">
              <a:lumMod val="95000"/>
            </a:srgbClr>
          </a:solidFill>
        </p:spPr>
        <p:txBody>
          <a:bodyPr wrap="square" rtlCol="0">
            <a:spAutoFit/>
          </a:bodyPr>
          <a:lstStyle/>
          <a:p>
            <a:pPr marL="0" marR="0" lvl="0" indent="0" algn="ctr" defTabSz="914400" eaLnBrk="1" fontAlgn="base" latinLnBrk="0" hangingPunct="1">
              <a:lnSpc>
                <a:spcPts val="2500"/>
              </a:lnSpc>
              <a:spcBef>
                <a:spcPts val="600"/>
              </a:spcBef>
              <a:spcAft>
                <a:spcPts val="600"/>
              </a:spcAft>
              <a:buClrTx/>
              <a:buSzTx/>
              <a:buFontTx/>
              <a:buNone/>
              <a:tabLst/>
              <a:defRPr/>
            </a:pPr>
            <a:r>
              <a:rPr kumimoji="0" lang="en-GB" sz="1600" b="1" i="0" u="none" strike="noStrike" kern="0" cap="none" spc="0" normalizeH="0" noProof="0" dirty="0" smtClean="0">
                <a:ln>
                  <a:noFill/>
                </a:ln>
                <a:effectLst/>
                <a:uLnTx/>
                <a:uFillTx/>
                <a:latin typeface="Chalkboard"/>
              </a:rPr>
              <a:t>Verse(s)</a:t>
            </a:r>
            <a:endParaRPr kumimoji="0" lang="en-GB" sz="1600" b="0" i="0" u="none" strike="noStrike" kern="0" cap="none" spc="0" normalizeH="0" noProof="0" dirty="0" smtClean="0">
              <a:ln>
                <a:noFill/>
              </a:ln>
              <a:effectLst/>
              <a:uLnTx/>
              <a:uFillTx/>
              <a:latin typeface="Chalkboard"/>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a:p>
            <a:pPr marL="0" marR="0" lvl="0" indent="0" defTabSz="914400" eaLnBrk="1" fontAlgn="base" latinLnBrk="0" hangingPunct="1">
              <a:lnSpc>
                <a:spcPct val="100000"/>
              </a:lnSpc>
              <a:spcBef>
                <a:spcPct val="0"/>
              </a:spcBef>
              <a:spcAft>
                <a:spcPct val="0"/>
              </a:spcAft>
              <a:buClrTx/>
              <a:buSzTx/>
              <a:buFontTx/>
              <a:buNone/>
              <a:tabLst/>
              <a:defRPr/>
            </a:pPr>
            <a:endParaRPr kumimoji="0" lang="en-GB" sz="1600" b="1" i="0" u="none" strike="noStrike" kern="0" cap="none" spc="0" normalizeH="0" noProof="0" dirty="0" smtClean="0">
              <a:ln>
                <a:noFill/>
              </a:ln>
              <a:effectLst/>
              <a:uLnTx/>
              <a:uFillTx/>
            </a:endParaRPr>
          </a:p>
        </p:txBody>
      </p:sp>
      <p:sp>
        <p:nvSpPr>
          <p:cNvPr id="116" name="TextBox 115"/>
          <p:cNvSpPr txBox="1"/>
          <p:nvPr/>
        </p:nvSpPr>
        <p:spPr>
          <a:xfrm>
            <a:off x="1118813" y="2187658"/>
            <a:ext cx="1289152" cy="338554"/>
          </a:xfrm>
          <a:prstGeom prst="rect">
            <a:avLst/>
          </a:prstGeom>
          <a:noFill/>
        </p:spPr>
        <p:txBody>
          <a:bodyPr wrap="square" rtlCol="0">
            <a:spAutoFit/>
          </a:bodyPr>
          <a:lstStyle/>
          <a:p>
            <a:pPr fontAlgn="base">
              <a:spcBef>
                <a:spcPct val="0"/>
              </a:spcBef>
              <a:spcAft>
                <a:spcPct val="0"/>
              </a:spcAft>
            </a:pPr>
            <a:r>
              <a:rPr lang="en-GB" sz="1600" dirty="0">
                <a:latin typeface="Chalkboard"/>
              </a:rPr>
              <a:t>Micah 6 v 8</a:t>
            </a:r>
          </a:p>
        </p:txBody>
      </p:sp>
      <p:sp>
        <p:nvSpPr>
          <p:cNvPr id="117" name="TextBox 116"/>
          <p:cNvSpPr txBox="1"/>
          <p:nvPr/>
        </p:nvSpPr>
        <p:spPr>
          <a:xfrm>
            <a:off x="2596951" y="2187656"/>
            <a:ext cx="5787678" cy="338554"/>
          </a:xfrm>
          <a:prstGeom prst="rect">
            <a:avLst/>
          </a:prstGeom>
          <a:noFill/>
        </p:spPr>
        <p:txBody>
          <a:bodyPr wrap="square" rtlCol="0">
            <a:spAutoFit/>
          </a:bodyPr>
          <a:lstStyle/>
          <a:p>
            <a:pPr fontAlgn="base">
              <a:spcBef>
                <a:spcPct val="0"/>
              </a:spcBef>
              <a:spcAft>
                <a:spcPct val="0"/>
              </a:spcAft>
            </a:pPr>
            <a:r>
              <a:rPr lang="en-GB" sz="1600" dirty="0">
                <a:latin typeface="Chalkboard"/>
              </a:rPr>
              <a:t>God wants us to love mercy and walk humbly with God</a:t>
            </a:r>
            <a:r>
              <a:rPr lang="en-GB" sz="1600" dirty="0" smtClean="0">
                <a:latin typeface="Chalkboard"/>
              </a:rPr>
              <a:t>.</a:t>
            </a:r>
            <a:endParaRPr lang="en-GB" sz="1600" dirty="0">
              <a:latin typeface="Chalkboard"/>
            </a:endParaRPr>
          </a:p>
        </p:txBody>
      </p:sp>
      <p:sp>
        <p:nvSpPr>
          <p:cNvPr id="118" name="TextBox 117"/>
          <p:cNvSpPr txBox="1"/>
          <p:nvPr/>
        </p:nvSpPr>
        <p:spPr>
          <a:xfrm>
            <a:off x="1101947" y="2814635"/>
            <a:ext cx="1306017" cy="584775"/>
          </a:xfrm>
          <a:prstGeom prst="rect">
            <a:avLst/>
          </a:prstGeom>
          <a:noFill/>
        </p:spPr>
        <p:txBody>
          <a:bodyPr wrap="square" rtlCol="0">
            <a:spAutoFit/>
          </a:bodyPr>
          <a:lstStyle/>
          <a:p>
            <a:pPr fontAlgn="base">
              <a:spcBef>
                <a:spcPct val="0"/>
              </a:spcBef>
              <a:spcAft>
                <a:spcPct val="0"/>
              </a:spcAft>
            </a:pPr>
            <a:r>
              <a:rPr lang="en-GB" sz="1600" dirty="0">
                <a:latin typeface="Chalkboard"/>
              </a:rPr>
              <a:t>Mathew 23 v 10 to 12</a:t>
            </a:r>
          </a:p>
        </p:txBody>
      </p:sp>
      <p:sp>
        <p:nvSpPr>
          <p:cNvPr id="119" name="TextBox 118"/>
          <p:cNvSpPr txBox="1"/>
          <p:nvPr/>
        </p:nvSpPr>
        <p:spPr>
          <a:xfrm>
            <a:off x="2596951" y="2814465"/>
            <a:ext cx="5787678" cy="584775"/>
          </a:xfrm>
          <a:prstGeom prst="rect">
            <a:avLst/>
          </a:prstGeom>
          <a:noFill/>
        </p:spPr>
        <p:txBody>
          <a:bodyPr wrap="square" rtlCol="0">
            <a:spAutoFit/>
          </a:bodyPr>
          <a:lstStyle/>
          <a:p>
            <a:pPr fontAlgn="base">
              <a:spcBef>
                <a:spcPct val="0"/>
              </a:spcBef>
              <a:spcAft>
                <a:spcPct val="0"/>
              </a:spcAft>
            </a:pPr>
            <a:r>
              <a:rPr lang="en-GB" sz="1600" dirty="0">
                <a:latin typeface="Chalkboard"/>
              </a:rPr>
              <a:t>Christ tells us not to want to be a master. The great ones are servants. Anyone who exalts himself will be humbled.</a:t>
            </a:r>
          </a:p>
        </p:txBody>
      </p:sp>
      <p:sp>
        <p:nvSpPr>
          <p:cNvPr id="120" name="TextBox 119"/>
          <p:cNvSpPr txBox="1"/>
          <p:nvPr/>
        </p:nvSpPr>
        <p:spPr>
          <a:xfrm>
            <a:off x="1155189" y="3742299"/>
            <a:ext cx="1306017" cy="584775"/>
          </a:xfrm>
          <a:prstGeom prst="rect">
            <a:avLst/>
          </a:prstGeom>
          <a:noFill/>
        </p:spPr>
        <p:txBody>
          <a:bodyPr wrap="square" rtlCol="0">
            <a:spAutoFit/>
          </a:bodyPr>
          <a:lstStyle/>
          <a:p>
            <a:pPr fontAlgn="base">
              <a:spcBef>
                <a:spcPct val="0"/>
              </a:spcBef>
              <a:spcAft>
                <a:spcPct val="0"/>
              </a:spcAft>
            </a:pPr>
            <a:r>
              <a:rPr lang="en-GB" sz="1600" dirty="0">
                <a:latin typeface="Chalkboard"/>
              </a:rPr>
              <a:t>Colossians 3 v 12</a:t>
            </a:r>
          </a:p>
        </p:txBody>
      </p:sp>
      <p:sp>
        <p:nvSpPr>
          <p:cNvPr id="121" name="TextBox 120"/>
          <p:cNvSpPr txBox="1"/>
          <p:nvPr/>
        </p:nvSpPr>
        <p:spPr>
          <a:xfrm>
            <a:off x="2596951" y="3742167"/>
            <a:ext cx="5787678" cy="338554"/>
          </a:xfrm>
          <a:prstGeom prst="rect">
            <a:avLst/>
          </a:prstGeom>
          <a:noFill/>
        </p:spPr>
        <p:txBody>
          <a:bodyPr wrap="square" rtlCol="0">
            <a:spAutoFit/>
          </a:bodyPr>
          <a:lstStyle/>
          <a:p>
            <a:pPr fontAlgn="base">
              <a:spcBef>
                <a:spcPct val="0"/>
              </a:spcBef>
              <a:spcAft>
                <a:spcPct val="0"/>
              </a:spcAft>
            </a:pPr>
            <a:r>
              <a:rPr lang="en-GB" sz="1600" dirty="0">
                <a:latin typeface="Chalkboard"/>
              </a:rPr>
              <a:t>God’s chosen ones should be kind, lowly and humble.</a:t>
            </a:r>
          </a:p>
        </p:txBody>
      </p:sp>
    </p:spTree>
    <p:extLst>
      <p:ext uri="{BB962C8B-B14F-4D97-AF65-F5344CB8AC3E}">
        <p14:creationId xmlns:p14="http://schemas.microsoft.com/office/powerpoint/2010/main" val="1625009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8">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9">
                                            <p:txEl>
                                              <p:pRg st="0" end="0"/>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0">
                                            <p:txEl>
                                              <p:pRg st="0" end="0"/>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Vertical and Horizontal design template">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Century Gothic"/>
        <a:ea typeface=""/>
        <a:cs typeface=""/>
      </a:majorFont>
      <a:minorFont>
        <a:latin typeface="Century Gothic"/>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3">
        <a:dk1>
          <a:srgbClr val="006666"/>
        </a:dk1>
        <a:lt1>
          <a:srgbClr val="FFFFFF"/>
        </a:lt1>
        <a:dk2>
          <a:srgbClr val="5E761C"/>
        </a:dk2>
        <a:lt2>
          <a:srgbClr val="777777"/>
        </a:lt2>
        <a:accent1>
          <a:srgbClr val="D5F470"/>
        </a:accent1>
        <a:accent2>
          <a:srgbClr val="EDCCFB"/>
        </a:accent2>
        <a:accent3>
          <a:srgbClr val="FFFFFF"/>
        </a:accent3>
        <a:accent4>
          <a:srgbClr val="005656"/>
        </a:accent4>
        <a:accent5>
          <a:srgbClr val="E7F8BB"/>
        </a:accent5>
        <a:accent6>
          <a:srgbClr val="D7B9E3"/>
        </a:accent6>
        <a:hlink>
          <a:srgbClr val="FF9933"/>
        </a:hlink>
        <a:folHlink>
          <a:srgbClr val="B2B2B2"/>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808080"/>
        </a:lt2>
        <a:accent1>
          <a:srgbClr val="D5F470"/>
        </a:accent1>
        <a:accent2>
          <a:srgbClr val="EDC9FB"/>
        </a:accent2>
        <a:accent3>
          <a:srgbClr val="FFFFFF"/>
        </a:accent3>
        <a:accent4>
          <a:srgbClr val="000000"/>
        </a:accent4>
        <a:accent5>
          <a:srgbClr val="E7F8BB"/>
        </a:accent5>
        <a:accent6>
          <a:srgbClr val="D7B6E3"/>
        </a:accent6>
        <a:hlink>
          <a:srgbClr val="BFC3FD"/>
        </a:hlink>
        <a:folHlink>
          <a:srgbClr val="B2B2B2"/>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6600"/>
        </a:dk2>
        <a:lt2>
          <a:srgbClr val="808080"/>
        </a:lt2>
        <a:accent1>
          <a:srgbClr val="FF6237"/>
        </a:accent1>
        <a:accent2>
          <a:srgbClr val="5F7BF1"/>
        </a:accent2>
        <a:accent3>
          <a:srgbClr val="FFFFFF"/>
        </a:accent3>
        <a:accent4>
          <a:srgbClr val="000000"/>
        </a:accent4>
        <a:accent5>
          <a:srgbClr val="FFB7AE"/>
        </a:accent5>
        <a:accent6>
          <a:srgbClr val="556FDA"/>
        </a:accent6>
        <a:hlink>
          <a:srgbClr val="15DF1F"/>
        </a:hlink>
        <a:folHlink>
          <a:srgbClr val="B2B2B2"/>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663300"/>
        </a:dk2>
        <a:lt2>
          <a:srgbClr val="808080"/>
        </a:lt2>
        <a:accent1>
          <a:srgbClr val="76C082"/>
        </a:accent1>
        <a:accent2>
          <a:srgbClr val="E3B06D"/>
        </a:accent2>
        <a:accent3>
          <a:srgbClr val="FFFFFF"/>
        </a:accent3>
        <a:accent4>
          <a:srgbClr val="000000"/>
        </a:accent4>
        <a:accent5>
          <a:srgbClr val="BDDCC1"/>
        </a:accent5>
        <a:accent6>
          <a:srgbClr val="CE9F62"/>
        </a:accent6>
        <a:hlink>
          <a:srgbClr val="D8EC42"/>
        </a:hlink>
        <a:folHlink>
          <a:srgbClr val="B2B2B2"/>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Default Design 8">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9">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10">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1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Vertical and Horizontal design template</Template>
  <TotalTime>1300</TotalTime>
  <Words>944</Words>
  <Application>Microsoft Office PowerPoint</Application>
  <PresentationFormat>On-screen Show (16:9)</PresentationFormat>
  <Paragraphs>211</Paragraphs>
  <Slides>13</Slides>
  <Notes>13</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Vertical and Horizontal design template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Lawrence</dc:creator>
  <cp:lastModifiedBy>Lawrence</cp:lastModifiedBy>
  <cp:revision>94</cp:revision>
  <dcterms:created xsi:type="dcterms:W3CDTF">2020-04-16T13:12:45Z</dcterms:created>
  <dcterms:modified xsi:type="dcterms:W3CDTF">2020-04-20T07:39:49Z</dcterms:modified>
</cp:coreProperties>
</file>