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3" r:id="rId6"/>
    <p:sldId id="264" r:id="rId7"/>
    <p:sldId id="265" r:id="rId8"/>
    <p:sldId id="266" r:id="rId9"/>
    <p:sldId id="267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26/04/2020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26/04/2020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26/04/2020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26/04/2020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26/04/2020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26/04/2020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26/04/2020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26/04/2020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68144" y="836586"/>
            <a:ext cx="2885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halkboard"/>
              </a:rPr>
              <a:t>Session 1 Psalm 72</a:t>
            </a:r>
            <a:endParaRPr lang="en-GB" b="1" dirty="0"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68144" y="836586"/>
            <a:ext cx="2885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halkboard"/>
              </a:rPr>
              <a:t>Session 1 Psalm 72</a:t>
            </a:r>
            <a:endParaRPr lang="en-GB" b="1" dirty="0">
              <a:latin typeface="Chalkboard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 bwMode="auto">
          <a:xfrm>
            <a:off x="1107992" y="1130769"/>
            <a:ext cx="6400800" cy="1815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Overview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Sessions 1 to 7 </a:t>
            </a: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show how the Bible message is relevant to us and our world.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Sessions 1 to 3 </a:t>
            </a: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look at the special person God has sent to solve our personal and worldwide problems.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58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68144" y="836586"/>
            <a:ext cx="2885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halkboard"/>
              </a:rPr>
              <a:t>Session 1 Psalm 72</a:t>
            </a:r>
            <a:endParaRPr lang="en-GB" b="1" dirty="0">
              <a:latin typeface="Chalkboard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 bwMode="auto">
          <a:xfrm>
            <a:off x="1043608" y="1230570"/>
            <a:ext cx="6400800" cy="1382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800" b="1" dirty="0" smtClean="0">
                <a:solidFill>
                  <a:srgbClr val="333333"/>
                </a:solidFill>
                <a:latin typeface="Chalkboard"/>
              </a:rPr>
              <a:t>Background to Psalm 72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GB" sz="1800" dirty="0">
                <a:solidFill>
                  <a:srgbClr val="333333"/>
                </a:solidFill>
                <a:latin typeface="Chalkboard"/>
              </a:rPr>
              <a:t>This Psalm was written by David who was king of </a:t>
            </a:r>
            <a:r>
              <a:rPr lang="en-GB" sz="1800" dirty="0" smtClean="0">
                <a:solidFill>
                  <a:srgbClr val="333333"/>
                </a:solidFill>
                <a:latin typeface="Chalkboard"/>
              </a:rPr>
              <a:t>Israel.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</a:pPr>
            <a:r>
              <a:rPr lang="en-GB" sz="1800" kern="0" dirty="0">
                <a:solidFill>
                  <a:srgbClr val="333333"/>
                </a:solidFill>
                <a:latin typeface="Chalkboard"/>
              </a:rPr>
              <a:t>It talks of a special royal son. 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</a:pPr>
            <a:endParaRPr lang="en-GB" sz="18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</a:pPr>
            <a:endParaRPr lang="en-GB" sz="1800" b="1" kern="0" dirty="0">
              <a:solidFill>
                <a:srgbClr val="333333"/>
              </a:solidFill>
              <a:latin typeface="Candara" panose="020E0502030303020204" pitchFamily="34" charset="0"/>
            </a:endParaRPr>
          </a:p>
        </p:txBody>
      </p:sp>
      <p:sp>
        <p:nvSpPr>
          <p:cNvPr id="18" name="Subtitle 2"/>
          <p:cNvSpPr txBox="1">
            <a:spLocks/>
          </p:cNvSpPr>
          <p:nvPr/>
        </p:nvSpPr>
        <p:spPr bwMode="auto">
          <a:xfrm>
            <a:off x="969633" y="2571750"/>
            <a:ext cx="6400800" cy="1897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we will see in this chapter: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the world would be like ruled over by this special </a:t>
            </a:r>
            <a:r>
              <a:rPr kumimoji="0" lang="en-GB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son</a:t>
            </a: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2617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68144" y="836586"/>
            <a:ext cx="2885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halkboard"/>
              </a:rPr>
              <a:t>Session 1 Psalm 72</a:t>
            </a:r>
            <a:endParaRPr lang="en-GB" b="1" dirty="0"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1. Let us read Psalm 72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68144" y="836586"/>
            <a:ext cx="2885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halkboard"/>
              </a:rPr>
              <a:t>Session 1 Psalm 72</a:t>
            </a:r>
            <a:endParaRPr lang="en-GB" b="1" dirty="0"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435356"/>
            <a:ext cx="6400800" cy="39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/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and 2. How will this special son judge people?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will judge with God’s moral rightness and the poor with justice.</a:t>
            </a:r>
            <a:endParaRPr lang="en-GB" sz="1600" i="1" kern="0" dirty="0" smtClean="0">
              <a:solidFill>
                <a:schemeClr val="tx1"/>
              </a:solidFill>
              <a:latin typeface="Chalkboard"/>
            </a:endParaRPr>
          </a:p>
          <a:p>
            <a:pPr algn="l"/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 to 7. What else will he do for our world?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will:</a:t>
            </a:r>
          </a:p>
          <a:p>
            <a:pPr marL="1028700" lvl="1"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bring prosperity</a:t>
            </a:r>
          </a:p>
          <a:p>
            <a:pPr marL="1028700" lvl="1"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save needy children</a:t>
            </a:r>
          </a:p>
          <a:p>
            <a:pPr marL="1028700" lvl="1"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destroy oppressors</a:t>
            </a:r>
          </a:p>
          <a:p>
            <a:pPr algn="l"/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8 to 11. Who will he rule over?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will rule over all nations.</a:t>
            </a:r>
          </a:p>
          <a:p>
            <a:pPr algn="l"/>
            <a:endParaRPr lang="en-GB" sz="1800" b="1" kern="0" dirty="0"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68144" y="836586"/>
            <a:ext cx="2885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halkboard"/>
              </a:rPr>
              <a:t>Session 1 Psalm 72</a:t>
            </a:r>
            <a:endParaRPr lang="en-GB" b="1" dirty="0"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 bwMode="auto">
          <a:xfrm>
            <a:off x="1425450" y="1451222"/>
            <a:ext cx="6400800" cy="39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/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12 to 14. How will he treat those who need help?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will:</a:t>
            </a:r>
          </a:p>
          <a:p>
            <a:pPr marL="1028700" lvl="1"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deliver when then cry</a:t>
            </a:r>
          </a:p>
          <a:p>
            <a:pPr marL="1028700" lvl="1"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deliver those who have no helper</a:t>
            </a:r>
          </a:p>
          <a:p>
            <a:pPr marL="1028700" lvl="1"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have pity and save the needy</a:t>
            </a:r>
          </a:p>
          <a:p>
            <a:pPr algn="l"/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15. How will the nations react?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They will appreciate his reign, giving their wealth and honour to him.</a:t>
            </a:r>
            <a:endParaRPr lang="en-GB" sz="1600" b="1" kern="0" dirty="0" smtClean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68144" y="836586"/>
            <a:ext cx="2885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halkboard"/>
              </a:rPr>
              <a:t>Session 1 Psalm 72</a:t>
            </a:r>
            <a:endParaRPr lang="en-GB" b="1" dirty="0"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 bwMode="auto">
          <a:xfrm>
            <a:off x="1425450" y="1437580"/>
            <a:ext cx="6400800" cy="39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/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16. What will the food supply be like?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Crops will be as abundant as grass.</a:t>
            </a:r>
          </a:p>
          <a:p>
            <a:pPr algn="l"/>
            <a:endParaRPr lang="en-GB" sz="1600" i="1" kern="0" dirty="0" smtClean="0">
              <a:solidFill>
                <a:schemeClr val="tx1"/>
              </a:solidFill>
              <a:latin typeface="Chalkboard"/>
            </a:endParaRPr>
          </a:p>
          <a:p>
            <a:pPr algn="l"/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17 to 20. What else are we told about his him?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His reign will not end.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All will benefit from his blessings.</a:t>
            </a:r>
          </a:p>
          <a:p>
            <a:pPr algn="l"/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All will acknowledge the blessings of his reign.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68144" y="836586"/>
            <a:ext cx="2885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halkboard"/>
              </a:rPr>
              <a:t>Session 1 Psalm 72</a:t>
            </a:r>
            <a:endParaRPr lang="en-GB" b="1" dirty="0"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1" name="Subtitle 2"/>
          <p:cNvSpPr txBox="1">
            <a:spLocks/>
          </p:cNvSpPr>
          <p:nvPr/>
        </p:nvSpPr>
        <p:spPr bwMode="auto">
          <a:xfrm>
            <a:off x="1340112" y="1155703"/>
            <a:ext cx="5904656" cy="701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</a:rPr>
              <a:t>3. Related theme: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</a:rPr>
              <a:t>God’s </a:t>
            </a:r>
            <a:r>
              <a:rPr kumimoji="0" lang="en-GB" sz="16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</a:rPr>
              <a:t>special person would improve </a:t>
            </a:r>
            <a:r>
              <a:rPr kumimoji="0" lang="en-GB" sz="16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halkboard"/>
              </a:rPr>
              <a:t>our world.</a:t>
            </a:r>
            <a:endParaRPr kumimoji="0" lang="en-GB" sz="1600" b="1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halkboard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9969" y="1870232"/>
            <a:ext cx="1455740" cy="22775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latin typeface="Chalkboard"/>
              </a:rPr>
              <a:t> Verse(s)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055126" y="1874319"/>
            <a:ext cx="6333298" cy="255454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latin typeface="Chalkboard"/>
              </a:rPr>
              <a:t>Main point(s)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780874" y="2211710"/>
            <a:ext cx="128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Isaiah 9 v 6 and 7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4706" y="2796484"/>
            <a:ext cx="1281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Isaiah 11 v 2 to 4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66965" y="3507854"/>
            <a:ext cx="12219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Micah 4 v 2 to 4</a:t>
            </a:r>
          </a:p>
          <a:p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86355" y="2185931"/>
            <a:ext cx="5787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This son will have a strong, endless, just government</a:t>
            </a:r>
            <a:r>
              <a:rPr lang="en-GB" dirty="0">
                <a:solidFill>
                  <a:srgbClr val="000000"/>
                </a:solidFill>
                <a:latin typeface="Chalkboard"/>
              </a:rPr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76044" y="2796483"/>
            <a:ext cx="6312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Having the Lord’s influence, his rule will be wise, and considerate of the needy.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99325" y="3507853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Chalkboard"/>
              </a:rPr>
              <a:t>People will want to know God’s way of living. His just judgements will result in peace and security.</a:t>
            </a: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868144" y="836586"/>
            <a:ext cx="2885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Chalkboard"/>
              </a:rPr>
              <a:t>Session 1 Psalm 72</a:t>
            </a:r>
            <a:endParaRPr lang="en-GB" b="1" dirty="0"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241</TotalTime>
  <Words>457</Words>
  <Application>Microsoft Office PowerPoint</Application>
  <PresentationFormat>On-screen Show (16:9)</PresentationFormat>
  <Paragraphs>106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22</cp:revision>
  <dcterms:created xsi:type="dcterms:W3CDTF">2020-04-16T13:12:45Z</dcterms:created>
  <dcterms:modified xsi:type="dcterms:W3CDTF">2020-04-26T09:08:53Z</dcterms:modified>
</cp:coreProperties>
</file>