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388" r:id="rId2"/>
    <p:sldId id="383" r:id="rId3"/>
    <p:sldId id="349" r:id="rId4"/>
    <p:sldId id="330" r:id="rId5"/>
    <p:sldId id="335" r:id="rId6"/>
    <p:sldId id="340" r:id="rId7"/>
    <p:sldId id="344" r:id="rId8"/>
    <p:sldId id="391" r:id="rId9"/>
    <p:sldId id="392" r:id="rId10"/>
    <p:sldId id="393" r:id="rId11"/>
    <p:sldId id="394" r:id="rId12"/>
    <p:sldId id="413" r:id="rId13"/>
    <p:sldId id="414" r:id="rId14"/>
  </p:sldIdLst>
  <p:sldSz cx="9144000" cy="5143500" type="screen16x9"/>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554" autoAdjust="0"/>
    <p:restoredTop sz="94660"/>
  </p:normalViewPr>
  <p:slideViewPr>
    <p:cSldViewPr>
      <p:cViewPr varScale="1">
        <p:scale>
          <a:sx n="138" d="100"/>
          <a:sy n="138" d="100"/>
        </p:scale>
        <p:origin x="354" y="126"/>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46F326A4-804C-4A9B-AEC9-A164EE5F15F5}" type="datetimeFigureOut">
              <a:rPr lang="en-GB" smtClean="0"/>
              <a:t>06/02/2024</a:t>
            </a:fld>
            <a:endParaRPr lang="en-GB"/>
          </a:p>
        </p:txBody>
      </p:sp>
      <p:sp>
        <p:nvSpPr>
          <p:cNvPr id="4" name="Slide Image Placeholder 3"/>
          <p:cNvSpPr>
            <a:spLocks noGrp="1" noRot="1" noChangeAspect="1"/>
          </p:cNvSpPr>
          <p:nvPr>
            <p:ph type="sldImg" idx="2"/>
          </p:nvPr>
        </p:nvSpPr>
        <p:spPr>
          <a:xfrm>
            <a:off x="26988" y="744538"/>
            <a:ext cx="6615112"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63163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664058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Delete this slide if not appropriate</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518832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Delete this slide if not appropriate</a:t>
            </a:r>
          </a:p>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4462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78279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students if they know what is the first book of the Old Testament in English. They have a clue in having the Farsi and Sorani. If no one answers, put the English on and say it. Once someone or you have said the name, bring the name on and all practise saying the name in English. Continue with the other books in the same way.</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8235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337275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287541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004765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730247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269700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87545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a:t>Click to edit Master title style</a:t>
            </a:r>
            <a:endParaRPr lang="en-GB" altLang="en-US" noProof="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a:t>Click to edit Master subtitle style</a:t>
            </a:r>
            <a:endParaRPr lang="en-GB" altLang="en-US" noProof="0"/>
          </a:p>
        </p:txBody>
      </p:sp>
      <p:sp>
        <p:nvSpPr>
          <p:cNvPr id="3104" name="Rectangle 32"/>
          <p:cNvSpPr>
            <a:spLocks noGrp="1" noChangeArrowheads="1"/>
          </p:cNvSpPr>
          <p:nvPr>
            <p:ph type="dt" sz="half" idx="2"/>
          </p:nvPr>
        </p:nvSpPr>
        <p:spPr/>
        <p:txBody>
          <a:bodyPr/>
          <a:lstStyle>
            <a:lvl1pPr>
              <a:defRPr/>
            </a:lvl1pPr>
          </a:lstStyle>
          <a:p>
            <a:fld id="{39CD01C0-3396-41ED-B37B-77861CC24815}" type="datetime1">
              <a:rPr lang="en-GB" smtClean="0"/>
              <a:t>06/02/2024</a:t>
            </a:fld>
            <a:endParaRPr lang="en-GB"/>
          </a:p>
        </p:txBody>
      </p:sp>
      <p:sp>
        <p:nvSpPr>
          <p:cNvPr id="3105" name="Rectangle 33"/>
          <p:cNvSpPr>
            <a:spLocks noGrp="1" noChangeArrowheads="1"/>
          </p:cNvSpPr>
          <p:nvPr>
            <p:ph type="ftr" sz="quarter" idx="3"/>
          </p:nvPr>
        </p:nvSpPr>
        <p:spPr/>
        <p:txBody>
          <a:bodyPr/>
          <a:lstStyle>
            <a:lvl1pPr>
              <a:defRPr/>
            </a:lvl1pPr>
          </a:lstStyle>
          <a:p>
            <a:r>
              <a:rPr lang="en-GB"/>
              <a:t>understandyourbible.org/practise-english</a:t>
            </a:r>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278B98C0-9DC7-4CD8-88AF-B5646E2A0C77}"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A7C656A8-F4A1-4C31-9D32-EE4D7399F2CF}"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24604873-1E12-44D1-96A5-04AC992CF46A}"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C5322723-C4F9-45F2-A940-CF594F2CF843}"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fld id="{406BE912-B7AD-4D5B-90EB-0D5CE671B3C2}"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fld id="{246C2E9A-573F-4156-AADE-786E621DDD99}" type="datetime1">
              <a:rPr lang="en-GB" smtClean="0"/>
              <a:t>06/02/2024</a:t>
            </a:fld>
            <a:endParaRPr lang="en-GB"/>
          </a:p>
        </p:txBody>
      </p:sp>
      <p:sp>
        <p:nvSpPr>
          <p:cNvPr id="8" name="Footer Placeholder 7"/>
          <p:cNvSpPr>
            <a:spLocks noGrp="1"/>
          </p:cNvSpPr>
          <p:nvPr>
            <p:ph type="ftr" sz="quarter" idx="11"/>
          </p:nvPr>
        </p:nvSpPr>
        <p:spPr/>
        <p:txBody>
          <a:bodyPr/>
          <a:lstStyle>
            <a:lvl1pPr>
              <a:defRPr/>
            </a:lvl1pPr>
          </a:lstStyle>
          <a:p>
            <a:r>
              <a:rPr lang="en-GB"/>
              <a:t>understandyourbible.org/practise-english</a:t>
            </a:r>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B79769D-1068-4CED-A53C-AC77C2DA9E12}" type="datetime1">
              <a:rPr lang="en-GB" smtClean="0"/>
              <a:t>06/02/2024</a:t>
            </a:fld>
            <a:endParaRPr lang="en-GB"/>
          </a:p>
        </p:txBody>
      </p:sp>
      <p:sp>
        <p:nvSpPr>
          <p:cNvPr id="4" name="Footer Placeholder 3"/>
          <p:cNvSpPr>
            <a:spLocks noGrp="1"/>
          </p:cNvSpPr>
          <p:nvPr>
            <p:ph type="ftr" sz="quarter" idx="11"/>
          </p:nvPr>
        </p:nvSpPr>
        <p:spPr/>
        <p:txBody>
          <a:bodyPr/>
          <a:lstStyle>
            <a:lvl1pPr>
              <a:defRPr/>
            </a:lvl1pPr>
          </a:lstStyle>
          <a:p>
            <a:r>
              <a:rPr lang="en-GB"/>
              <a:t>understandyourbible.org/practise-english</a:t>
            </a:r>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F3A3EBAD-A1DD-4A82-899B-6A8A5C427BB1}" type="datetime1">
              <a:rPr lang="en-GB" smtClean="0"/>
              <a:t>06/02/2024</a:t>
            </a:fld>
            <a:endParaRPr lang="en-GB"/>
          </a:p>
        </p:txBody>
      </p:sp>
      <p:sp>
        <p:nvSpPr>
          <p:cNvPr id="3" name="Footer Placeholder 2"/>
          <p:cNvSpPr>
            <a:spLocks noGrp="1"/>
          </p:cNvSpPr>
          <p:nvPr>
            <p:ph type="ftr" sz="quarter" idx="11"/>
          </p:nvPr>
        </p:nvSpPr>
        <p:spPr/>
        <p:txBody>
          <a:bodyPr/>
          <a:lstStyle>
            <a:lvl1pPr>
              <a:defRPr/>
            </a:lvl1pPr>
          </a:lstStyle>
          <a:p>
            <a:r>
              <a:rPr lang="en-GB"/>
              <a:t>understandyourbible.org/practise-english</a:t>
            </a:r>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F4D06980-3217-49BE-AE4F-569967ADC07C}"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854453AF-1BF6-4341-ACD4-F612F87CF233}"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334BDC90-7BE8-4757-9E4D-4195CC63C096}" type="datetime1">
              <a:rPr lang="en-GB" smtClean="0"/>
              <a:t>06/02/2024</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a:t>understandyourbible.org/practise-english</a:t>
            </a:r>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Words and phrases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220222</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079430" y="785431"/>
            <a:ext cx="6985140"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Welcome to the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Practise your English class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خوش آمدید به</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کلاس زبان انگلیسی خود را تمرین کنید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بەخێربێن بۆ</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پۆلی زمانی ئینگلیزی خۆت مەشق بکە</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63658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56627" y="94972"/>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Bible books</a:t>
            </a:r>
          </a:p>
        </p:txBody>
      </p:sp>
      <p:sp>
        <p:nvSpPr>
          <p:cNvPr id="12" name="Subtitle 2"/>
          <p:cNvSpPr txBox="1">
            <a:spLocks/>
          </p:cNvSpPr>
          <p:nvPr/>
        </p:nvSpPr>
        <p:spPr bwMode="auto">
          <a:xfrm>
            <a:off x="1547624" y="882143"/>
            <a:ext cx="3809523"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Amos</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Obadiah</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Jonah</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Micah</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Nahum</a:t>
            </a: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130222</a:t>
            </a:r>
          </a:p>
        </p:txBody>
      </p:sp>
      <p:sp>
        <p:nvSpPr>
          <p:cNvPr id="9" name="Subtitle 2">
            <a:extLst>
              <a:ext uri="{FF2B5EF4-FFF2-40B4-BE49-F238E27FC236}">
                <a16:creationId xmlns:a16="http://schemas.microsoft.com/office/drawing/2014/main" id="{E26EF188-5B02-C0B2-95F3-806A8730B045}"/>
              </a:ext>
            </a:extLst>
          </p:cNvPr>
          <p:cNvSpPr txBox="1">
            <a:spLocks/>
          </p:cNvSpPr>
          <p:nvPr/>
        </p:nvSpPr>
        <p:spPr bwMode="auto">
          <a:xfrm>
            <a:off x="4078901" y="1017255"/>
            <a:ext cx="3517475"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ععاموس</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عەزرا</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عوبدیا</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عۆبه‌دیا</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یونس</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یونس</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میکاه</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میخا</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ناحوم </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ناحوم </a:t>
            </a: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08675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56627" y="94972"/>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Bible books</a:t>
            </a:r>
          </a:p>
        </p:txBody>
      </p:sp>
      <p:sp>
        <p:nvSpPr>
          <p:cNvPr id="12" name="Subtitle 2"/>
          <p:cNvSpPr txBox="1">
            <a:spLocks/>
          </p:cNvSpPr>
          <p:nvPr/>
        </p:nvSpPr>
        <p:spPr bwMode="auto">
          <a:xfrm>
            <a:off x="1547624" y="882143"/>
            <a:ext cx="3809523"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Habakkuk</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Zephaniah</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Haggai</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Zechariah</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Malachi</a:t>
            </a: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130222</a:t>
            </a:r>
          </a:p>
        </p:txBody>
      </p:sp>
      <p:sp>
        <p:nvSpPr>
          <p:cNvPr id="9" name="Subtitle 2">
            <a:extLst>
              <a:ext uri="{FF2B5EF4-FFF2-40B4-BE49-F238E27FC236}">
                <a16:creationId xmlns:a16="http://schemas.microsoft.com/office/drawing/2014/main" id="{E26EF188-5B02-C0B2-95F3-806A8730B045}"/>
              </a:ext>
            </a:extLst>
          </p:cNvPr>
          <p:cNvSpPr txBox="1">
            <a:spLocks/>
          </p:cNvSpPr>
          <p:nvPr/>
        </p:nvSpPr>
        <p:spPr bwMode="auto">
          <a:xfrm>
            <a:off x="4289406" y="992614"/>
            <a:ext cx="3517475"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حبقوق</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حه‌به‌قوق</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صفنیا</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سه‌فه‌نیا</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حخی</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حه‌گه‌ی</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زکریا</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زه‌كه‌ریا</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ملاکی</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مه‌لاخی</a:t>
            </a: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74334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Words and phrases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220222</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733982" y="1705485"/>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end with a prayer</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با دعا تمام می کنیم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کۆتایی پێدێنین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607961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Words and phrases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220222</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683568" y="899071"/>
            <a:ext cx="7704856" cy="37856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Thank you for coming– we hope see you next week, God willing!</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از حضور شما متشکرم – به امید خدا، امیدواریم هفته آینده شما را ببینیم!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سوپاس بۆ هاتنت– هیوادارین هەفتەی داهاتوو بتانبینین، ان شاء الله!</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656926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Words and phrases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220222</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606037" y="1547197"/>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start with a prayer</a:t>
            </a:r>
          </a:p>
          <a:p>
            <a:pPr lvl="0" algn="r"/>
            <a:r>
              <a:rPr lang="fa-IR" sz="4000" dirty="0">
                <a:solidFill>
                  <a:srgbClr val="000000"/>
                </a:solidFill>
                <a:latin typeface="Chalkboard"/>
              </a:rPr>
              <a:t>با دعا شروع می کنیم</a:t>
            </a:r>
            <a:endParaRPr lang="en-GB" sz="4000" dirty="0">
              <a:solidFill>
                <a:srgbClr val="000000"/>
              </a:solidFill>
              <a:latin typeface="Chalkboard"/>
            </a:endParaRPr>
          </a:p>
          <a:p>
            <a:pPr lvl="0" algn="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دەست پێدەکەین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675114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7267F-4EC8-9725-A138-6FE12C643D2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D08EE2B7-736B-BCD8-21A7-C8B0024B0509}"/>
              </a:ext>
            </a:extLst>
          </p:cNvPr>
          <p:cNvSpPr>
            <a:spLocks noGrp="1"/>
          </p:cNvSpPr>
          <p:nvPr>
            <p:ph idx="1"/>
          </p:nvPr>
        </p:nvSpPr>
        <p:spPr/>
        <p:txBody>
          <a:bodyPr/>
          <a:lstStyle/>
          <a:p>
            <a:endParaRPr lang="en-GB" dirty="0"/>
          </a:p>
        </p:txBody>
      </p:sp>
      <p:sp>
        <p:nvSpPr>
          <p:cNvPr id="5" name="Slide Number Placeholder 4">
            <a:extLst>
              <a:ext uri="{FF2B5EF4-FFF2-40B4-BE49-F238E27FC236}">
                <a16:creationId xmlns:a16="http://schemas.microsoft.com/office/drawing/2014/main" id="{0F61C2BD-2E6A-C339-2DE6-3C9F442F9011}"/>
              </a:ext>
            </a:extLst>
          </p:cNvPr>
          <p:cNvSpPr>
            <a:spLocks noGrp="1"/>
          </p:cNvSpPr>
          <p:nvPr>
            <p:ph type="sldNum" sz="quarter" idx="12"/>
          </p:nvPr>
        </p:nvSpPr>
        <p:spPr/>
        <p:txBody>
          <a:bodyPr/>
          <a:lstStyle/>
          <a:p>
            <a:fld id="{63C520B5-213A-4CB4-BF22-D563061A5350}" type="slidenum">
              <a:rPr lang="en-GB" smtClean="0"/>
              <a:t>3</a:t>
            </a:fld>
            <a:endParaRPr lang="en-GB"/>
          </a:p>
        </p:txBody>
      </p:sp>
      <p:sp>
        <p:nvSpPr>
          <p:cNvPr id="6" name="Title 1">
            <a:extLst>
              <a:ext uri="{FF2B5EF4-FFF2-40B4-BE49-F238E27FC236}">
                <a16:creationId xmlns:a16="http://schemas.microsoft.com/office/drawing/2014/main" id="{5F229A8F-5652-F637-C81F-B62D418CE078}"/>
              </a:ext>
            </a:extLst>
          </p:cNvPr>
          <p:cNvSpPr txBox="1">
            <a:spLocks/>
          </p:cNvSpPr>
          <p:nvPr/>
        </p:nvSpPr>
        <p:spPr bwMode="auto">
          <a:xfrm>
            <a:off x="1043608" y="1707654"/>
            <a:ext cx="7200800"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5000" b="0" i="0" u="none" strike="noStrike" kern="0" cap="none" spc="0" normalizeH="0" noProof="0" dirty="0">
                <a:ln>
                  <a:noFill/>
                </a:ln>
                <a:solidFill>
                  <a:srgbClr val="000000"/>
                </a:solidFill>
                <a:effectLst/>
                <a:uLnTx/>
                <a:uFillTx/>
                <a:latin typeface="Chalkboard"/>
                <a:ea typeface="+mj-ea"/>
                <a:cs typeface="+mj-cs"/>
              </a:rPr>
              <a:t>Practise the English names of Bible books</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noProof="0" dirty="0">
                <a:ln>
                  <a:noFill/>
                </a:ln>
                <a:solidFill>
                  <a:srgbClr val="000000"/>
                </a:solidFill>
                <a:effectLst/>
                <a:uLnTx/>
                <a:uFillTx/>
                <a:latin typeface="Chalkboard"/>
                <a:ea typeface="+mj-ea"/>
                <a:cs typeface="+mj-cs"/>
              </a:rPr>
              <a:t>نام انگلیسی کتاب‌های کتاب مقدس را تمرین کنید</a:t>
            </a:r>
            <a:endParaRPr kumimoji="0" lang="en-GB" b="0" i="0" u="none" strike="noStrike" kern="0" cap="none" spc="0" normalizeH="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noProof="0" dirty="0">
                <a:ln>
                  <a:noFill/>
                </a:ln>
                <a:solidFill>
                  <a:srgbClr val="000000"/>
                </a:solidFill>
                <a:effectLst/>
                <a:uLnTx/>
                <a:uFillTx/>
                <a:latin typeface="Chalkboard"/>
                <a:ea typeface="+mj-ea"/>
                <a:cs typeface="+mj-cs"/>
              </a:rPr>
              <a:t>ناوی ئینگلیزی کتێبەکانی کتێبی پیرۆز مەشق بکە</a:t>
            </a:r>
            <a:endParaRPr kumimoji="0" lang="en-GB" b="0" i="0" u="none" strike="noStrike" kern="0" cap="none" spc="0" normalizeH="0" noProof="0" dirty="0">
              <a:ln>
                <a:noFill/>
              </a:ln>
              <a:solidFill>
                <a:srgbClr val="000000"/>
              </a:solidFill>
              <a:effectLst/>
              <a:uLnTx/>
              <a:uFillTx/>
              <a:latin typeface="Chalkboard"/>
              <a:ea typeface="+mj-ea"/>
              <a:cs typeface="+mj-cs"/>
            </a:endParaRPr>
          </a:p>
        </p:txBody>
      </p:sp>
    </p:spTree>
    <p:extLst>
      <p:ext uri="{BB962C8B-B14F-4D97-AF65-F5344CB8AC3E}">
        <p14:creationId xmlns:p14="http://schemas.microsoft.com/office/powerpoint/2010/main" val="3003345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Bible books</a:t>
            </a:r>
          </a:p>
        </p:txBody>
      </p:sp>
      <p:sp>
        <p:nvSpPr>
          <p:cNvPr id="12" name="Subtitle 2"/>
          <p:cNvSpPr txBox="1">
            <a:spLocks/>
          </p:cNvSpPr>
          <p:nvPr/>
        </p:nvSpPr>
        <p:spPr bwMode="auto">
          <a:xfrm>
            <a:off x="4770140" y="1079954"/>
            <a:ext cx="2505739" cy="35541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ts val="1000"/>
              </a:spcBef>
              <a:spcAft>
                <a:spcPct val="0"/>
              </a:spcAft>
              <a:buClr>
                <a:srgbClr val="000000"/>
              </a:buClr>
              <a:buSzTx/>
              <a:buFont typeface="Century Gothic" pitchFamily="34" charset="0"/>
              <a:buNone/>
              <a:tabLst/>
              <a:defRPr/>
            </a:pPr>
            <a:r>
              <a:rPr kumimoji="0" lang="en-GB" sz="2400" i="0" u="none" strike="noStrike" kern="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noProof="0" dirty="0">
                <a:ln>
                  <a:noFill/>
                </a:ln>
                <a:solidFill>
                  <a:schemeClr val="tx1"/>
                </a:solidFill>
                <a:effectLst/>
                <a:uLnTx/>
                <a:uFillTx/>
                <a:latin typeface="Arial" panose="020B0604020202020204" pitchFamily="34" charset="0"/>
                <a:cs typeface="Arial" panose="020B0604020202020204" pitchFamily="34" charset="0"/>
              </a:rPr>
              <a:t>پیدایش</a:t>
            </a:r>
            <a:r>
              <a:rPr lang="en-GB" sz="2400" kern="0" dirty="0">
                <a:solidFill>
                  <a:schemeClr val="tx1"/>
                </a:solidFill>
                <a:latin typeface="Arial" panose="020B0604020202020204" pitchFamily="34" charset="0"/>
                <a:cs typeface="Arial" panose="020B0604020202020204" pitchFamily="34" charset="0"/>
              </a:rPr>
              <a:t>  </a:t>
            </a:r>
            <a:r>
              <a:rPr kumimoji="0" lang="en-GB" sz="2400" i="0" u="none" strike="noStrike" kern="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lang="fa-IR" sz="2400" dirty="0">
                <a:solidFill>
                  <a:schemeClr val="tx1"/>
                </a:solidFill>
                <a:latin typeface="Arial" panose="020B0604020202020204" pitchFamily="34" charset="0"/>
                <a:cs typeface="Arial" panose="020B0604020202020204" pitchFamily="34" charset="0"/>
              </a:rPr>
              <a:t>پەیدابوون</a:t>
            </a:r>
            <a:endParaRPr lang="en-GB" sz="2400" dirty="0">
              <a:solidFill>
                <a:schemeClr val="tx1"/>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1000"/>
              </a:spcBef>
              <a:spcAft>
                <a:spcPct val="0"/>
              </a:spcAft>
              <a:buClr>
                <a:srgbClr val="000000"/>
              </a:buClr>
              <a:buSzTx/>
              <a:buFont typeface="Century Gothic" pitchFamily="34" charset="0"/>
              <a:buNone/>
              <a:tabLst/>
              <a:defRPr/>
            </a:pPr>
            <a:r>
              <a:rPr lang="fa-IR" sz="2400" dirty="0">
                <a:solidFill>
                  <a:schemeClr val="tx1"/>
                </a:solidFill>
                <a:latin typeface="Chalkboard"/>
                <a:cs typeface="Arial" panose="020B0604020202020204" pitchFamily="34" charset="0"/>
              </a:rPr>
              <a:t>خروج</a:t>
            </a:r>
            <a:r>
              <a:rPr lang="en-GB" sz="4000" b="1" dirty="0">
                <a:solidFill>
                  <a:schemeClr val="tx1"/>
                </a:solidFill>
                <a:latin typeface="Chalkboard"/>
                <a:cs typeface="Arial" panose="020B0604020202020204" pitchFamily="34" charset="0"/>
              </a:rPr>
              <a:t>     </a:t>
            </a:r>
            <a:r>
              <a:rPr lang="fa-IR" sz="2400" dirty="0">
                <a:solidFill>
                  <a:schemeClr val="tx1"/>
                </a:solidFill>
                <a:latin typeface="Chalkboard"/>
                <a:cs typeface="Arial" panose="020B0604020202020204" pitchFamily="34" charset="0"/>
              </a:rPr>
              <a:t>دەرچوون</a:t>
            </a:r>
            <a:r>
              <a:rPr lang="fa-IR" sz="4000" b="1" dirty="0">
                <a:solidFill>
                  <a:schemeClr val="tx1"/>
                </a:solidFill>
                <a:latin typeface="Chalkboard"/>
                <a:cs typeface="Arial" panose="020B0604020202020204" pitchFamily="34" charset="0"/>
              </a:rPr>
              <a:t> </a:t>
            </a:r>
            <a:r>
              <a:rPr lang="en-GB" sz="4000" b="1" dirty="0">
                <a:solidFill>
                  <a:schemeClr val="tx1"/>
                </a:solidFill>
                <a:latin typeface="Chalkboard"/>
                <a:cs typeface="Arial" panose="020B0604020202020204" pitchFamily="34" charset="0"/>
              </a:rPr>
              <a:t>   </a:t>
            </a:r>
          </a:p>
          <a:p>
            <a:pPr marL="0" marR="0" lvl="0" indent="0" algn="ctr" defTabSz="914400" rtl="0" eaLnBrk="1" fontAlgn="base" latinLnBrk="0" hangingPunct="1">
              <a:lnSpc>
                <a:spcPct val="100000"/>
              </a:lnSpc>
              <a:spcBef>
                <a:spcPts val="0"/>
              </a:spcBef>
              <a:spcAft>
                <a:spcPts val="1000"/>
              </a:spcAft>
              <a:buClr>
                <a:srgbClr val="000000"/>
              </a:buClr>
              <a:buSzTx/>
              <a:buFont typeface="Century Gothic" pitchFamily="34" charset="0"/>
              <a:buNone/>
              <a:tabLst/>
              <a:defRPr/>
            </a:pPr>
            <a:r>
              <a:rPr lang="en-GB" sz="4000" b="1" dirty="0">
                <a:solidFill>
                  <a:schemeClr val="tx1"/>
                </a:solidFill>
                <a:latin typeface="Chalkboard"/>
                <a:cs typeface="Arial" panose="020B0604020202020204" pitchFamily="34" charset="0"/>
              </a:rPr>
              <a:t> </a:t>
            </a:r>
            <a:r>
              <a:rPr lang="fa-IR" sz="2400" dirty="0">
                <a:solidFill>
                  <a:schemeClr val="tx1"/>
                </a:solidFill>
                <a:latin typeface="Arial" panose="020B0604020202020204" pitchFamily="34" charset="0"/>
                <a:cs typeface="Arial" panose="020B0604020202020204" pitchFamily="34" charset="0"/>
              </a:rPr>
              <a:t>لاویان</a:t>
            </a:r>
            <a:r>
              <a:rPr lang="en-GB" sz="2400" dirty="0">
                <a:solidFill>
                  <a:schemeClr val="tx1"/>
                </a:solidFill>
                <a:latin typeface="Arial" panose="020B0604020202020204" pitchFamily="34" charset="0"/>
                <a:cs typeface="Arial" panose="020B0604020202020204" pitchFamily="34" charset="0"/>
              </a:rPr>
              <a:t>        </a:t>
            </a:r>
            <a:r>
              <a:rPr lang="fa-IR" sz="2400" dirty="0">
                <a:solidFill>
                  <a:schemeClr val="tx1"/>
                </a:solidFill>
                <a:latin typeface="Arial" panose="020B0604020202020204" pitchFamily="34" charset="0"/>
                <a:cs typeface="Arial" panose="020B0604020202020204" pitchFamily="34" charset="0"/>
              </a:rPr>
              <a:t>لێڤییەکان</a:t>
            </a:r>
            <a:r>
              <a:rPr lang="en-GB" sz="2400" dirty="0">
                <a:solidFill>
                  <a:schemeClr val="tx1"/>
                </a:solidFill>
                <a:latin typeface="Arial" panose="020B0604020202020204" pitchFamily="34" charset="0"/>
                <a:cs typeface="Arial" panose="020B0604020202020204" pitchFamily="34" charset="0"/>
              </a:rPr>
              <a:t>  </a:t>
            </a:r>
          </a:p>
          <a:p>
            <a:pPr marL="0" marR="0" lvl="0" indent="0" algn="ctr" defTabSz="914400" rtl="0" eaLnBrk="1" fontAlgn="base" latinLnBrk="0" hangingPunct="1">
              <a:lnSpc>
                <a:spcPct val="100000"/>
              </a:lnSpc>
              <a:spcBef>
                <a:spcPts val="0"/>
              </a:spcBef>
              <a:spcAft>
                <a:spcPts val="100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اعداد</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سه‌رژمێری</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تثنیه</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دواوتار</a:t>
            </a: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lang="fa-IR" sz="2400" dirty="0">
              <a:solidFill>
                <a:schemeClr val="tx1"/>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4000" b="1" i="0" u="none" strike="noStrike" kern="0" cap="none" spc="0" normalizeH="0" baseline="0" noProof="0" dirty="0">
              <a:ln>
                <a:noFill/>
              </a:ln>
              <a:solidFill>
                <a:srgbClr val="000000"/>
              </a:solidFill>
              <a:effectLst/>
              <a:uLnTx/>
              <a:uFillTx/>
              <a:latin typeface="Chalkboard"/>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130222</a:t>
            </a:r>
          </a:p>
        </p:txBody>
      </p:sp>
      <p:sp>
        <p:nvSpPr>
          <p:cNvPr id="9" name="Rectangle 1">
            <a:extLst>
              <a:ext uri="{FF2B5EF4-FFF2-40B4-BE49-F238E27FC236}">
                <a16:creationId xmlns:a16="http://schemas.microsoft.com/office/drawing/2014/main" id="{126D10D8-3B14-9FC2-D4BC-6C96C2A329BF}"/>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ar-SA" altLang="en-US" sz="1000" b="0" i="0" u="none" strike="noStrike" cap="none" normalizeH="0" baseline="0" dirty="0">
                <a:ln>
                  <a:noFill/>
                </a:ln>
                <a:solidFill>
                  <a:schemeClr val="tx1"/>
                </a:solidFill>
                <a:effectLst/>
                <a:latin typeface="Arial Unicode MS" panose="020B0604020202020204" pitchFamily="34" charset="-128"/>
                <a:cs typeface="Arial" panose="020B0604020202020204" pitchFamily="34" charset="0"/>
              </a:rPr>
              <a:t>فارسی</a:t>
            </a:r>
            <a:r>
              <a:rPr kumimoji="0" lang="en-US" altLang="en-US" sz="600" b="0" i="0" u="none" strike="noStrike" cap="none" normalizeH="0" baseline="0" dirty="0">
                <a:ln>
                  <a:noFill/>
                </a:ln>
                <a:solidFill>
                  <a:schemeClr val="tx1"/>
                </a:solidFill>
                <a:effectLst/>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2">
            <a:extLst>
              <a:ext uri="{FF2B5EF4-FFF2-40B4-BE49-F238E27FC236}">
                <a16:creationId xmlns:a16="http://schemas.microsoft.com/office/drawing/2014/main" id="{3A49C37F-AC37-37B2-17E1-9314C8CEFC1B}"/>
              </a:ext>
            </a:extLst>
          </p:cNvPr>
          <p:cNvSpPr>
            <a:spLocks noChangeArrowheads="1"/>
          </p:cNvSpPr>
          <p:nvPr/>
        </p:nvSpPr>
        <p:spPr bwMode="auto">
          <a:xfrm>
            <a:off x="7077739" y="3968504"/>
            <a:ext cx="20550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1"/>
                </a:solidFill>
                <a:effectLst/>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TextBox 2">
            <a:extLst>
              <a:ext uri="{FF2B5EF4-FFF2-40B4-BE49-F238E27FC236}">
                <a16:creationId xmlns:a16="http://schemas.microsoft.com/office/drawing/2014/main" id="{4E349DA6-9EB8-46E0-9120-282585CBC294}"/>
              </a:ext>
            </a:extLst>
          </p:cNvPr>
          <p:cNvSpPr txBox="1"/>
          <p:nvPr/>
        </p:nvSpPr>
        <p:spPr>
          <a:xfrm>
            <a:off x="1619672" y="908816"/>
            <a:ext cx="3312368" cy="3426579"/>
          </a:xfrm>
          <a:prstGeom prst="rect">
            <a:avLst/>
          </a:prstGeom>
          <a:noFill/>
        </p:spPr>
        <p:txBody>
          <a:bodyPr wrap="square" rtlCol="0">
            <a:spAutoFit/>
          </a:bodyPr>
          <a:lstStyle/>
          <a:p>
            <a:pPr>
              <a:spcAft>
                <a:spcPts val="500"/>
              </a:spcAft>
            </a:pPr>
            <a:r>
              <a:rPr lang="en-GB" sz="4000" b="1" dirty="0">
                <a:latin typeface="Chalkboard"/>
              </a:rPr>
              <a:t>Genesis</a:t>
            </a:r>
          </a:p>
          <a:p>
            <a:pPr>
              <a:spcAft>
                <a:spcPts val="500"/>
              </a:spcAft>
            </a:pPr>
            <a:r>
              <a:rPr lang="en-GB" sz="4000" b="1" dirty="0">
                <a:latin typeface="Chalkboard"/>
              </a:rPr>
              <a:t>Exodus</a:t>
            </a:r>
          </a:p>
          <a:p>
            <a:pPr>
              <a:spcAft>
                <a:spcPts val="500"/>
              </a:spcAft>
            </a:pPr>
            <a:r>
              <a:rPr lang="en-GB" sz="4000" b="1" dirty="0">
                <a:latin typeface="Chalkboard"/>
              </a:rPr>
              <a:t>Leviticus</a:t>
            </a:r>
          </a:p>
          <a:p>
            <a:pPr>
              <a:spcAft>
                <a:spcPts val="500"/>
              </a:spcAft>
            </a:pPr>
            <a:r>
              <a:rPr lang="en-GB" sz="4000" b="1" dirty="0">
                <a:latin typeface="Chalkboard"/>
              </a:rPr>
              <a:t>Numbers</a:t>
            </a:r>
          </a:p>
          <a:p>
            <a:pPr>
              <a:spcAft>
                <a:spcPts val="500"/>
              </a:spcAft>
            </a:pPr>
            <a:r>
              <a:rPr lang="en-GB" sz="4000" b="1" dirty="0">
                <a:latin typeface="Chalkboard"/>
              </a:rPr>
              <a:t>Deuteronomy</a:t>
            </a:r>
          </a:p>
        </p:txBody>
      </p:sp>
    </p:spTree>
    <p:extLst>
      <p:ext uri="{BB962C8B-B14F-4D97-AF65-F5344CB8AC3E}">
        <p14:creationId xmlns:p14="http://schemas.microsoft.com/office/powerpoint/2010/main" val="2182514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27584" y="134226"/>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Bible books</a:t>
            </a:r>
          </a:p>
        </p:txBody>
      </p:sp>
      <p:sp>
        <p:nvSpPr>
          <p:cNvPr id="12" name="Subtitle 2"/>
          <p:cNvSpPr txBox="1">
            <a:spLocks/>
          </p:cNvSpPr>
          <p:nvPr/>
        </p:nvSpPr>
        <p:spPr bwMode="auto">
          <a:xfrm>
            <a:off x="1267544" y="932561"/>
            <a:ext cx="3304456"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Joshua    </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Judges    </a:t>
            </a: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Ruth      </a:t>
            </a: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1 Samuel  </a:t>
            </a:r>
            <a:endParaRPr lang="en-GB" sz="2400" kern="0" dirty="0">
              <a:solidFill>
                <a:srgbClr val="333333"/>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2 Samuel   </a:t>
            </a: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130222</a:t>
            </a:r>
          </a:p>
        </p:txBody>
      </p:sp>
      <p:sp>
        <p:nvSpPr>
          <p:cNvPr id="9" name="Subtitle 2">
            <a:extLst>
              <a:ext uri="{FF2B5EF4-FFF2-40B4-BE49-F238E27FC236}">
                <a16:creationId xmlns:a16="http://schemas.microsoft.com/office/drawing/2014/main" id="{928219B8-892A-A28E-E38B-DB8AFB088C9C}"/>
              </a:ext>
            </a:extLst>
          </p:cNvPr>
          <p:cNvSpPr txBox="1">
            <a:spLocks/>
          </p:cNvSpPr>
          <p:nvPr/>
        </p:nvSpPr>
        <p:spPr bwMode="auto">
          <a:xfrm>
            <a:off x="3034545" y="1017823"/>
            <a:ext cx="6400800"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جاشوا</a:t>
            </a:r>
            <a:r>
              <a:rPr kumimoji="0" lang="en-GB"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یەشوع</a:t>
            </a:r>
            <a:endParaRPr kumimoji="0" lang="en-GB"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noProof="0" dirty="0">
                <a:ln>
                  <a:noFill/>
                </a:ln>
                <a:solidFill>
                  <a:srgbClr val="333333"/>
                </a:solidFill>
                <a:effectLst/>
                <a:uLnTx/>
                <a:uFillTx/>
                <a:latin typeface="Arial" panose="020B0604020202020204" pitchFamily="34" charset="0"/>
              </a:rPr>
              <a:t>داوران</a:t>
            </a:r>
            <a:r>
              <a:rPr kumimoji="0" lang="en-GB" sz="2400" i="0" u="none" strike="noStrike" kern="0" cap="none" spc="0" normalizeH="0" noProof="0" dirty="0">
                <a:ln>
                  <a:noFill/>
                </a:ln>
                <a:solidFill>
                  <a:srgbClr val="333333"/>
                </a:solidFill>
                <a:effectLst/>
                <a:uLnTx/>
                <a:uFillTx/>
                <a:latin typeface="Arial" panose="020B0604020202020204" pitchFamily="34" charset="0"/>
              </a:rPr>
              <a:t>     </a:t>
            </a:r>
            <a:r>
              <a:rPr kumimoji="0" lang="fa-IR" sz="2400" i="0" u="none" strike="noStrike" kern="0" cap="none" spc="0" normalizeH="0" noProof="0" dirty="0">
                <a:ln>
                  <a:noFill/>
                </a:ln>
                <a:solidFill>
                  <a:srgbClr val="333333"/>
                </a:solidFill>
                <a:effectLst/>
                <a:uLnTx/>
                <a:uFillTx/>
                <a:latin typeface="Arial" panose="020B0604020202020204" pitchFamily="34" charset="0"/>
              </a:rPr>
              <a:t>ڕابەران </a:t>
            </a:r>
            <a:endParaRPr kumimoji="0" lang="en-GB" sz="2400" i="0" u="none" strike="noStrike" kern="0" cap="none" spc="0" normalizeH="0" noProof="0" dirty="0">
              <a:ln>
                <a:noFill/>
              </a:ln>
              <a:solidFill>
                <a:srgbClr val="333333"/>
              </a:solidFill>
              <a:effectLst/>
              <a:uLnTx/>
              <a:uFillTx/>
              <a:latin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روت</a:t>
            </a:r>
            <a:r>
              <a:rPr kumimoji="0" lang="en-GB"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ڕائووس</a:t>
            </a: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ساموئل </a:t>
            </a:r>
            <a:r>
              <a:rPr kumimoji="0" lang="en-GB"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 1    </a:t>
            </a:r>
            <a:r>
              <a:rPr kumimoji="0" lang="fa-IR"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یەکەم ساموئێل</a:t>
            </a:r>
            <a:endParaRPr kumimoji="0" lang="en-GB"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ساموئل</a:t>
            </a:r>
            <a:r>
              <a:rPr kumimoji="0" lang="en-GB"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 2    </a:t>
            </a:r>
            <a:r>
              <a:rPr kumimoji="0" lang="fa-IR"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دووەم ساموێل</a:t>
            </a: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9780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Bible books</a:t>
            </a:r>
          </a:p>
        </p:txBody>
      </p:sp>
      <p:sp>
        <p:nvSpPr>
          <p:cNvPr id="12" name="Subtitle 2"/>
          <p:cNvSpPr txBox="1">
            <a:spLocks/>
          </p:cNvSpPr>
          <p:nvPr/>
        </p:nvSpPr>
        <p:spPr bwMode="auto">
          <a:xfrm>
            <a:off x="827584" y="1095102"/>
            <a:ext cx="3384376" cy="19637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1 Kings     </a:t>
            </a:r>
          </a:p>
          <a:p>
            <a:pPr lvl="0">
              <a:buClr>
                <a:srgbClr val="000000"/>
              </a:buClr>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2 Kings     </a:t>
            </a:r>
          </a:p>
          <a:p>
            <a:pPr lvl="0">
              <a:buClr>
                <a:srgbClr val="000000"/>
              </a:buClr>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1 Chronicles </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2 Chronicles</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lang="en-GB" sz="2400" kern="0" dirty="0">
              <a:solidFill>
                <a:srgbClr val="333333"/>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lang="en-GB" sz="2400" kern="0" dirty="0">
              <a:solidFill>
                <a:srgbClr val="333333"/>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lang="en-GB" sz="2400" kern="0" dirty="0">
              <a:solidFill>
                <a:srgbClr val="333333"/>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lang="en-GB" sz="2400" kern="0" dirty="0">
              <a:solidFill>
                <a:srgbClr val="333333"/>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130222</a:t>
            </a:r>
          </a:p>
        </p:txBody>
      </p:sp>
      <p:sp>
        <p:nvSpPr>
          <p:cNvPr id="9" name="Subtitle 2">
            <a:extLst>
              <a:ext uri="{FF2B5EF4-FFF2-40B4-BE49-F238E27FC236}">
                <a16:creationId xmlns:a16="http://schemas.microsoft.com/office/drawing/2014/main" id="{D93FD501-A3DC-FC52-8751-7671E7276AC4}"/>
              </a:ext>
            </a:extLst>
          </p:cNvPr>
          <p:cNvSpPr txBox="1">
            <a:spLocks/>
          </p:cNvSpPr>
          <p:nvPr/>
        </p:nvSpPr>
        <p:spPr bwMode="auto">
          <a:xfrm>
            <a:off x="3995936" y="1200514"/>
            <a:ext cx="4248472" cy="19637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پادشاهان </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1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یەکەم پاشایان</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پادشاهان </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2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دووەم پاشایان</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تواریخ </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1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یەکەم پوختەی مێژوو</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واریخ </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2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دووەم پوختەی مێژوو</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3033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56627" y="94972"/>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Bible books</a:t>
            </a:r>
          </a:p>
        </p:txBody>
      </p:sp>
      <p:sp>
        <p:nvSpPr>
          <p:cNvPr id="12" name="Subtitle 2"/>
          <p:cNvSpPr txBox="1">
            <a:spLocks/>
          </p:cNvSpPr>
          <p:nvPr/>
        </p:nvSpPr>
        <p:spPr bwMode="auto">
          <a:xfrm>
            <a:off x="1547624" y="882143"/>
            <a:ext cx="3809523"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Ezra</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Nehemiah</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Esther</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Job</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Psalms</a:t>
            </a: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130222</a:t>
            </a:r>
          </a:p>
        </p:txBody>
      </p:sp>
      <p:sp>
        <p:nvSpPr>
          <p:cNvPr id="9" name="Subtitle 2">
            <a:extLst>
              <a:ext uri="{FF2B5EF4-FFF2-40B4-BE49-F238E27FC236}">
                <a16:creationId xmlns:a16="http://schemas.microsoft.com/office/drawing/2014/main" id="{E26EF188-5B02-C0B2-95F3-806A8730B045}"/>
              </a:ext>
            </a:extLst>
          </p:cNvPr>
          <p:cNvSpPr txBox="1">
            <a:spLocks/>
          </p:cNvSpPr>
          <p:nvPr/>
        </p:nvSpPr>
        <p:spPr bwMode="auto">
          <a:xfrm>
            <a:off x="4078901" y="1017255"/>
            <a:ext cx="3517475"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عِزرا</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عەزرا</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نحمیا</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نەحەمیا</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استر</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ئەستەر</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ایوب</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ئەیوب</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مزامیر</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زەبوورەکان</a:t>
            </a: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7829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56627" y="94972"/>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Bible books</a:t>
            </a:r>
          </a:p>
        </p:txBody>
      </p:sp>
      <p:sp>
        <p:nvSpPr>
          <p:cNvPr id="12" name="Subtitle 2"/>
          <p:cNvSpPr txBox="1">
            <a:spLocks/>
          </p:cNvSpPr>
          <p:nvPr/>
        </p:nvSpPr>
        <p:spPr bwMode="auto">
          <a:xfrm>
            <a:off x="762477" y="932561"/>
            <a:ext cx="3809523"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Proverbs</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Ecclesiastes</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Song of Solomon</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Isaiah</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Jeremiah</a:t>
            </a: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130222</a:t>
            </a:r>
          </a:p>
        </p:txBody>
      </p:sp>
      <p:sp>
        <p:nvSpPr>
          <p:cNvPr id="9" name="Subtitle 2">
            <a:extLst>
              <a:ext uri="{FF2B5EF4-FFF2-40B4-BE49-F238E27FC236}">
                <a16:creationId xmlns:a16="http://schemas.microsoft.com/office/drawing/2014/main" id="{E26EF188-5B02-C0B2-95F3-806A8730B045}"/>
              </a:ext>
            </a:extLst>
          </p:cNvPr>
          <p:cNvSpPr txBox="1">
            <a:spLocks/>
          </p:cNvSpPr>
          <p:nvPr/>
        </p:nvSpPr>
        <p:spPr bwMode="auto">
          <a:xfrm>
            <a:off x="4248944" y="1103084"/>
            <a:ext cx="4608511"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عامثال</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پەندەکانی سلێمان</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en-GB" sz="2400" kern="0" dirty="0">
                <a:solidFill>
                  <a:srgbClr val="333333"/>
                </a:solidFill>
                <a:latin typeface="Arial" panose="020B0604020202020204" pitchFamily="34" charset="0"/>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جامعه</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ژیرمه‌ندی</a:t>
            </a:r>
            <a:r>
              <a:rPr lang="en-GB" sz="2400" kern="0" dirty="0">
                <a:solidFill>
                  <a:srgbClr val="333333"/>
                </a:solidFill>
                <a:latin typeface="Arial" panose="020B0604020202020204" pitchFamily="34" charset="0"/>
                <a:cs typeface="Arial" panose="020B0604020202020204" pitchFamily="34" charset="0"/>
              </a:rPr>
              <a:t>    </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غزل غزلها</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گۆرانی گۆرانییه‌كان</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اشعیا</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ئیشایا</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ارمیا</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یه‌رمیا</a:t>
            </a: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68454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56627" y="94972"/>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Bible books</a:t>
            </a:r>
          </a:p>
        </p:txBody>
      </p:sp>
      <p:sp>
        <p:nvSpPr>
          <p:cNvPr id="12" name="Subtitle 2"/>
          <p:cNvSpPr txBox="1">
            <a:spLocks/>
          </p:cNvSpPr>
          <p:nvPr/>
        </p:nvSpPr>
        <p:spPr bwMode="auto">
          <a:xfrm>
            <a:off x="962709" y="870357"/>
            <a:ext cx="3809523"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Lamentations</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Ezekiel</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Daniel</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Hosea</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Joel</a:t>
            </a: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130222</a:t>
            </a:r>
          </a:p>
        </p:txBody>
      </p:sp>
      <p:sp>
        <p:nvSpPr>
          <p:cNvPr id="9" name="Subtitle 2">
            <a:extLst>
              <a:ext uri="{FF2B5EF4-FFF2-40B4-BE49-F238E27FC236}">
                <a16:creationId xmlns:a16="http://schemas.microsoft.com/office/drawing/2014/main" id="{E26EF188-5B02-C0B2-95F3-806A8730B045}"/>
              </a:ext>
            </a:extLst>
          </p:cNvPr>
          <p:cNvSpPr txBox="1">
            <a:spLocks/>
          </p:cNvSpPr>
          <p:nvPr/>
        </p:nvSpPr>
        <p:spPr bwMode="auto">
          <a:xfrm>
            <a:off x="4427984" y="1048925"/>
            <a:ext cx="4320480"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عمراثی ارمیا</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شینه‌كانی یه‌رمیا</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حزقیال</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حزقیێل</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دانیال</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دانیال</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هوشع</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هۆشه‌ع</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یوییل </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یۆئێل</a:t>
            </a: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86788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4030</TotalTime>
  <Words>470</Words>
  <Application>Microsoft Office PowerPoint</Application>
  <PresentationFormat>On-screen Show (16:9)</PresentationFormat>
  <Paragraphs>178</Paragraphs>
  <Slides>13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 Unicode MS</vt:lpstr>
      <vt:lpstr>굴림</vt:lpstr>
      <vt:lpstr>Arial</vt:lpstr>
      <vt:lpstr>Calibri</vt:lpstr>
      <vt:lpstr>Century Gothic</vt:lpstr>
      <vt:lpstr>Chalkboard</vt: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 Cave</cp:lastModifiedBy>
  <cp:revision>226</cp:revision>
  <cp:lastPrinted>2022-08-13T15:04:34Z</cp:lastPrinted>
  <dcterms:created xsi:type="dcterms:W3CDTF">2020-04-16T13:12:45Z</dcterms:created>
  <dcterms:modified xsi:type="dcterms:W3CDTF">2024-02-06T15:57:20Z</dcterms:modified>
</cp:coreProperties>
</file>