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388" r:id="rId2"/>
    <p:sldId id="383" r:id="rId3"/>
    <p:sldId id="349" r:id="rId4"/>
    <p:sldId id="330" r:id="rId5"/>
    <p:sldId id="335" r:id="rId6"/>
    <p:sldId id="340" r:id="rId7"/>
    <p:sldId id="344" r:id="rId8"/>
    <p:sldId id="391" r:id="rId9"/>
    <p:sldId id="392" r:id="rId10"/>
    <p:sldId id="393" r:id="rId11"/>
    <p:sldId id="394" r:id="rId12"/>
    <p:sldId id="413" r:id="rId13"/>
    <p:sldId id="414" r:id="rId14"/>
  </p:sldIdLst>
  <p:sldSz cx="9144000" cy="5143500" type="screen16x9"/>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554" autoAdjust="0"/>
    <p:restoredTop sz="94660"/>
  </p:normalViewPr>
  <p:slideViewPr>
    <p:cSldViewPr>
      <p:cViewPr varScale="1">
        <p:scale>
          <a:sx n="138" d="100"/>
          <a:sy n="138" d="100"/>
        </p:scale>
        <p:origin x="354" y="126"/>
      </p:cViewPr>
      <p:guideLst>
        <p:guide orient="horz" pos="162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46F326A4-804C-4A9B-AEC9-A164EE5F15F5}" type="datetimeFigureOut">
              <a:rPr lang="en-GB" smtClean="0"/>
              <a:t>06/02/2024</a:t>
            </a:fld>
            <a:endParaRPr lang="en-GB"/>
          </a:p>
        </p:txBody>
      </p:sp>
      <p:sp>
        <p:nvSpPr>
          <p:cNvPr id="4" name="Slide Image Placeholder 3"/>
          <p:cNvSpPr>
            <a:spLocks noGrp="1" noRot="1" noChangeAspect="1"/>
          </p:cNvSpPr>
          <p:nvPr>
            <p:ph type="sldImg" idx="2"/>
          </p:nvPr>
        </p:nvSpPr>
        <p:spPr>
          <a:xfrm>
            <a:off x="26988" y="744538"/>
            <a:ext cx="6615112"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ADAC2654-9F2F-4EE6-8960-8A8F70BB0E0A}" type="slidenum">
              <a:rPr lang="en-GB" smtClean="0"/>
              <a:t>‹#›</a:t>
            </a:fld>
            <a:endParaRPr lang="en-GB"/>
          </a:p>
        </p:txBody>
      </p:sp>
    </p:spTree>
    <p:extLst>
      <p:ext uri="{BB962C8B-B14F-4D97-AF65-F5344CB8AC3E}">
        <p14:creationId xmlns:p14="http://schemas.microsoft.com/office/powerpoint/2010/main" val="2221470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63163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664058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Delete this slide if not appropriate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518832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Delete this slide if not appropriate</a:t>
            </a:r>
          </a:p>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44462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7827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students if they know what is the first book of the Old Testament in English. They have a clue in having the Farsi and Sorani. If no one answers, put the English on and say it. Once someone or you have said the name, bring the name on and all practise saying the name in English. Continue with the other books in the same way.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8235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33727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28754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004765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730247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269700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87545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5143500"/>
            <a:chOff x="0" y="0"/>
            <a:chExt cx="5760" cy="4320"/>
          </a:xfrm>
        </p:grpSpPr>
        <p:sp>
          <p:nvSpPr>
            <p:cNvPr id="3075" name="Rectangle 3"/>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6" name="Rectangle 4"/>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7" name="Rectangle 5"/>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8" name="Rectangle 6"/>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9" name="Rectangle 7"/>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0" name="Rectangle 8"/>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1" name="Rectangle 9"/>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2" name="Rectangle 10"/>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3" name="Rectangle 11"/>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4" name="Rectangle 12"/>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5" name="Rectangle 13"/>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6" name="Line 14"/>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7" name="Line 15"/>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8" name="Line 16"/>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9" name="Line 17"/>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0" name="Line 18"/>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1" name="Line 19"/>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2" name="Line 20"/>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3" name="Line 21"/>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4" name="Line 22"/>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5" name="Line 23"/>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6" name="Line 24"/>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7" name="Line 25"/>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8" name="Line 26"/>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3099" name="Rectangle 27"/>
          <p:cNvSpPr>
            <a:spLocks noGrp="1" noChangeArrowheads="1"/>
          </p:cNvSpPr>
          <p:nvPr>
            <p:ph type="ctrTitle"/>
          </p:nvPr>
        </p:nvSpPr>
        <p:spPr>
          <a:xfrm>
            <a:off x="685800" y="1597819"/>
            <a:ext cx="7772400" cy="1102519"/>
          </a:xfrm>
        </p:spPr>
        <p:txBody>
          <a:bodyPr/>
          <a:lstStyle>
            <a:lvl1pPr>
              <a:defRPr/>
            </a:lvl1pPr>
          </a:lstStyle>
          <a:p>
            <a:pPr lvl="0"/>
            <a:r>
              <a:rPr lang="en-US" altLang="en-US" noProof="0"/>
              <a:t>Click to edit Master title style</a:t>
            </a:r>
            <a:endParaRPr lang="en-GB" altLang="en-US" noProof="0"/>
          </a:p>
        </p:txBody>
      </p:sp>
      <p:sp>
        <p:nvSpPr>
          <p:cNvPr id="3100" name="Rectangle 28"/>
          <p:cNvSpPr>
            <a:spLocks noGrp="1" noChangeArrowheads="1"/>
          </p:cNvSpPr>
          <p:nvPr>
            <p:ph type="subTitle" idx="1"/>
          </p:nvPr>
        </p:nvSpPr>
        <p:spPr>
          <a:xfrm>
            <a:off x="1371600" y="2914650"/>
            <a:ext cx="6400800" cy="1314450"/>
          </a:xfrm>
        </p:spPr>
        <p:txBody>
          <a:bodyPr/>
          <a:lstStyle>
            <a:lvl1pPr marL="0" indent="0" algn="ctr">
              <a:buFont typeface="Century Gothic" pitchFamily="34" charset="0"/>
              <a:buNone/>
              <a:defRPr sz="2800"/>
            </a:lvl1pPr>
          </a:lstStyle>
          <a:p>
            <a:pPr lvl="0"/>
            <a:r>
              <a:rPr lang="en-US" altLang="en-US" noProof="0"/>
              <a:t>Click to edit Master subtitle style</a:t>
            </a:r>
            <a:endParaRPr lang="en-GB" altLang="en-US" noProof="0"/>
          </a:p>
        </p:txBody>
      </p:sp>
      <p:sp>
        <p:nvSpPr>
          <p:cNvPr id="3104" name="Rectangle 32"/>
          <p:cNvSpPr>
            <a:spLocks noGrp="1" noChangeArrowheads="1"/>
          </p:cNvSpPr>
          <p:nvPr>
            <p:ph type="dt" sz="half" idx="2"/>
          </p:nvPr>
        </p:nvSpPr>
        <p:spPr/>
        <p:txBody>
          <a:bodyPr/>
          <a:lstStyle>
            <a:lvl1pPr>
              <a:defRPr/>
            </a:lvl1pPr>
          </a:lstStyle>
          <a:p>
            <a:fld id="{39CD01C0-3396-41ED-B37B-77861CC24815}" type="datetime1">
              <a:rPr lang="en-GB" smtClean="0"/>
              <a:t>06/02/2024</a:t>
            </a:fld>
            <a:endParaRPr lang="en-GB"/>
          </a:p>
        </p:txBody>
      </p:sp>
      <p:sp>
        <p:nvSpPr>
          <p:cNvPr id="3105" name="Rectangle 33"/>
          <p:cNvSpPr>
            <a:spLocks noGrp="1" noChangeArrowheads="1"/>
          </p:cNvSpPr>
          <p:nvPr>
            <p:ph type="ftr" sz="quarter" idx="3"/>
          </p:nvPr>
        </p:nvSpPr>
        <p:spPr/>
        <p:txBody>
          <a:bodyPr/>
          <a:lstStyle>
            <a:lvl1pPr>
              <a:defRPr/>
            </a:lvl1pPr>
          </a:lstStyle>
          <a:p>
            <a:r>
              <a:rPr lang="en-GB"/>
              <a:t>understandyourbible.org/practise-english</a:t>
            </a:r>
          </a:p>
        </p:txBody>
      </p:sp>
      <p:sp>
        <p:nvSpPr>
          <p:cNvPr id="3106" name="Rectangle 34"/>
          <p:cNvSpPr>
            <a:spLocks noGrp="1" noChangeArrowheads="1"/>
          </p:cNvSpPr>
          <p:nvPr>
            <p:ph type="sldNum" sz="quarter" idx="4"/>
          </p:nvPr>
        </p:nvSpPr>
        <p:spPr>
          <a:xfrm>
            <a:off x="6553200" y="4698207"/>
            <a:ext cx="2133600" cy="288131"/>
          </a:xfrm>
        </p:spPr>
        <p:txBody>
          <a:bodyPr/>
          <a:lstStyle>
            <a:lvl1pPr>
              <a:defRPr/>
            </a:lvl1pPr>
          </a:lstStyle>
          <a:p>
            <a:fld id="{63C520B5-213A-4CB4-BF22-D563061A535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278B98C0-9DC7-4CD8-88AF-B5646E2A0C77}" type="datetime1">
              <a:rPr lang="en-GB" smtClean="0"/>
              <a:t>06/02/2024</a:t>
            </a:fld>
            <a:endParaRPr lang="en-GB"/>
          </a:p>
        </p:txBody>
      </p:sp>
      <p:sp>
        <p:nvSpPr>
          <p:cNvPr id="5" name="Footer Placeholder 4"/>
          <p:cNvSpPr>
            <a:spLocks noGrp="1"/>
          </p:cNvSpPr>
          <p:nvPr>
            <p:ph type="ftr" sz="quarter" idx="11"/>
          </p:nvPr>
        </p:nvSpPr>
        <p:spPr/>
        <p:txBody>
          <a:bodyPr/>
          <a:lstStyle>
            <a:lvl1pPr>
              <a:defRPr/>
            </a:lvl1pPr>
          </a:lstStyle>
          <a:p>
            <a:r>
              <a:rPr lang="en-GB"/>
              <a:t>understandyourbible.org/practise-english</a:t>
            </a:r>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836797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A7C656A8-F4A1-4C31-9D32-EE4D7399F2CF}" type="datetime1">
              <a:rPr lang="en-GB" smtClean="0"/>
              <a:t>06/02/2024</a:t>
            </a:fld>
            <a:endParaRPr lang="en-GB"/>
          </a:p>
        </p:txBody>
      </p:sp>
      <p:sp>
        <p:nvSpPr>
          <p:cNvPr id="5" name="Footer Placeholder 4"/>
          <p:cNvSpPr>
            <a:spLocks noGrp="1"/>
          </p:cNvSpPr>
          <p:nvPr>
            <p:ph type="ftr" sz="quarter" idx="11"/>
          </p:nvPr>
        </p:nvSpPr>
        <p:spPr/>
        <p:txBody>
          <a:bodyPr/>
          <a:lstStyle>
            <a:lvl1pPr>
              <a:defRPr/>
            </a:lvl1pPr>
          </a:lstStyle>
          <a:p>
            <a:r>
              <a:rPr lang="en-GB"/>
              <a:t>understandyourbible.org/practise-english</a:t>
            </a:r>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023245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24604873-1E12-44D1-96A5-04AC992CF46A}" type="datetime1">
              <a:rPr lang="en-GB" smtClean="0"/>
              <a:t>06/02/2024</a:t>
            </a:fld>
            <a:endParaRPr lang="en-GB"/>
          </a:p>
        </p:txBody>
      </p:sp>
      <p:sp>
        <p:nvSpPr>
          <p:cNvPr id="5" name="Footer Placeholder 4"/>
          <p:cNvSpPr>
            <a:spLocks noGrp="1"/>
          </p:cNvSpPr>
          <p:nvPr>
            <p:ph type="ftr" sz="quarter" idx="11"/>
          </p:nvPr>
        </p:nvSpPr>
        <p:spPr/>
        <p:txBody>
          <a:bodyPr/>
          <a:lstStyle>
            <a:lvl1pPr>
              <a:defRPr/>
            </a:lvl1pPr>
          </a:lstStyle>
          <a:p>
            <a:r>
              <a:rPr lang="en-GB"/>
              <a:t>understandyourbible.org/practise-english</a:t>
            </a:r>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530999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C5322723-C4F9-45F2-A940-CF594F2CF843}" type="datetime1">
              <a:rPr lang="en-GB" smtClean="0"/>
              <a:t>06/02/2024</a:t>
            </a:fld>
            <a:endParaRPr lang="en-GB"/>
          </a:p>
        </p:txBody>
      </p:sp>
      <p:sp>
        <p:nvSpPr>
          <p:cNvPr id="5" name="Footer Placeholder 4"/>
          <p:cNvSpPr>
            <a:spLocks noGrp="1"/>
          </p:cNvSpPr>
          <p:nvPr>
            <p:ph type="ftr" sz="quarter" idx="11"/>
          </p:nvPr>
        </p:nvSpPr>
        <p:spPr/>
        <p:txBody>
          <a:bodyPr/>
          <a:lstStyle>
            <a:lvl1pPr>
              <a:defRPr/>
            </a:lvl1pPr>
          </a:lstStyle>
          <a:p>
            <a:r>
              <a:rPr lang="en-GB"/>
              <a:t>understandyourbible.org/practise-english</a:t>
            </a:r>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57708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fld id="{406BE912-B7AD-4D5B-90EB-0D5CE671B3C2}" type="datetime1">
              <a:rPr lang="en-GB" smtClean="0"/>
              <a:t>06/02/2024</a:t>
            </a:fld>
            <a:endParaRPr lang="en-GB"/>
          </a:p>
        </p:txBody>
      </p:sp>
      <p:sp>
        <p:nvSpPr>
          <p:cNvPr id="6" name="Footer Placeholder 5"/>
          <p:cNvSpPr>
            <a:spLocks noGrp="1"/>
          </p:cNvSpPr>
          <p:nvPr>
            <p:ph type="ftr" sz="quarter" idx="11"/>
          </p:nvPr>
        </p:nvSpPr>
        <p:spPr/>
        <p:txBody>
          <a:bodyPr/>
          <a:lstStyle>
            <a:lvl1pPr>
              <a:defRPr/>
            </a:lvl1pPr>
          </a:lstStyle>
          <a:p>
            <a:r>
              <a:rPr lang="en-GB"/>
              <a:t>understandyourbible.org/practise-english</a:t>
            </a:r>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022266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fld id="{246C2E9A-573F-4156-AADE-786E621DDD99}" type="datetime1">
              <a:rPr lang="en-GB" smtClean="0"/>
              <a:t>06/02/2024</a:t>
            </a:fld>
            <a:endParaRPr lang="en-GB"/>
          </a:p>
        </p:txBody>
      </p:sp>
      <p:sp>
        <p:nvSpPr>
          <p:cNvPr id="8" name="Footer Placeholder 7"/>
          <p:cNvSpPr>
            <a:spLocks noGrp="1"/>
          </p:cNvSpPr>
          <p:nvPr>
            <p:ph type="ftr" sz="quarter" idx="11"/>
          </p:nvPr>
        </p:nvSpPr>
        <p:spPr/>
        <p:txBody>
          <a:bodyPr/>
          <a:lstStyle>
            <a:lvl1pPr>
              <a:defRPr/>
            </a:lvl1pPr>
          </a:lstStyle>
          <a:p>
            <a:r>
              <a:rPr lang="en-GB"/>
              <a:t>understandyourbible.org/practise-english</a:t>
            </a:r>
          </a:p>
        </p:txBody>
      </p:sp>
      <p:sp>
        <p:nvSpPr>
          <p:cNvPr id="9" name="Slide Number Placeholder 8"/>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99983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fld id="{AB79769D-1068-4CED-A53C-AC77C2DA9E12}" type="datetime1">
              <a:rPr lang="en-GB" smtClean="0"/>
              <a:t>06/02/2024</a:t>
            </a:fld>
            <a:endParaRPr lang="en-GB"/>
          </a:p>
        </p:txBody>
      </p:sp>
      <p:sp>
        <p:nvSpPr>
          <p:cNvPr id="4" name="Footer Placeholder 3"/>
          <p:cNvSpPr>
            <a:spLocks noGrp="1"/>
          </p:cNvSpPr>
          <p:nvPr>
            <p:ph type="ftr" sz="quarter" idx="11"/>
          </p:nvPr>
        </p:nvSpPr>
        <p:spPr/>
        <p:txBody>
          <a:bodyPr/>
          <a:lstStyle>
            <a:lvl1pPr>
              <a:defRPr/>
            </a:lvl1pPr>
          </a:lstStyle>
          <a:p>
            <a:r>
              <a:rPr lang="en-GB"/>
              <a:t>understandyourbible.org/practise-english</a:t>
            </a:r>
          </a:p>
        </p:txBody>
      </p:sp>
      <p:sp>
        <p:nvSpPr>
          <p:cNvPr id="5" name="Slide Number Placeholder 4"/>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35911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F3A3EBAD-A1DD-4A82-899B-6A8A5C427BB1}" type="datetime1">
              <a:rPr lang="en-GB" smtClean="0"/>
              <a:t>06/02/2024</a:t>
            </a:fld>
            <a:endParaRPr lang="en-GB"/>
          </a:p>
        </p:txBody>
      </p:sp>
      <p:sp>
        <p:nvSpPr>
          <p:cNvPr id="3" name="Footer Placeholder 2"/>
          <p:cNvSpPr>
            <a:spLocks noGrp="1"/>
          </p:cNvSpPr>
          <p:nvPr>
            <p:ph type="ftr" sz="quarter" idx="11"/>
          </p:nvPr>
        </p:nvSpPr>
        <p:spPr/>
        <p:txBody>
          <a:bodyPr/>
          <a:lstStyle>
            <a:lvl1pPr>
              <a:defRPr/>
            </a:lvl1pPr>
          </a:lstStyle>
          <a:p>
            <a:r>
              <a:rPr lang="en-GB"/>
              <a:t>understandyourbible.org/practise-english</a:t>
            </a:r>
          </a:p>
        </p:txBody>
      </p:sp>
      <p:sp>
        <p:nvSpPr>
          <p:cNvPr id="4" name="Slide Number Placeholder 3"/>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186683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F4D06980-3217-49BE-AE4F-569967ADC07C}" type="datetime1">
              <a:rPr lang="en-GB" smtClean="0"/>
              <a:t>06/02/2024</a:t>
            </a:fld>
            <a:endParaRPr lang="en-GB"/>
          </a:p>
        </p:txBody>
      </p:sp>
      <p:sp>
        <p:nvSpPr>
          <p:cNvPr id="6" name="Footer Placeholder 5"/>
          <p:cNvSpPr>
            <a:spLocks noGrp="1"/>
          </p:cNvSpPr>
          <p:nvPr>
            <p:ph type="ftr" sz="quarter" idx="11"/>
          </p:nvPr>
        </p:nvSpPr>
        <p:spPr/>
        <p:txBody>
          <a:bodyPr/>
          <a:lstStyle>
            <a:lvl1pPr>
              <a:defRPr/>
            </a:lvl1pPr>
          </a:lstStyle>
          <a:p>
            <a:r>
              <a:rPr lang="en-GB"/>
              <a:t>understandyourbible.org/practise-english</a:t>
            </a:r>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08587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854453AF-1BF6-4341-ACD4-F612F87CF233}" type="datetime1">
              <a:rPr lang="en-GB" smtClean="0"/>
              <a:t>06/02/2024</a:t>
            </a:fld>
            <a:endParaRPr lang="en-GB"/>
          </a:p>
        </p:txBody>
      </p:sp>
      <p:sp>
        <p:nvSpPr>
          <p:cNvPr id="6" name="Footer Placeholder 5"/>
          <p:cNvSpPr>
            <a:spLocks noGrp="1"/>
          </p:cNvSpPr>
          <p:nvPr>
            <p:ph type="ftr" sz="quarter" idx="11"/>
          </p:nvPr>
        </p:nvSpPr>
        <p:spPr/>
        <p:txBody>
          <a:bodyPr/>
          <a:lstStyle>
            <a:lvl1pPr>
              <a:defRPr/>
            </a:lvl1pPr>
          </a:lstStyle>
          <a:p>
            <a:r>
              <a:rPr lang="en-GB"/>
              <a:t>understandyourbible.org/practise-english</a:t>
            </a:r>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351810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chemeClr val="bg1"/>
            </a:gs>
          </a:gsLst>
          <a:lin ang="5400000" scaled="1"/>
        </a:gradFill>
        <a:effectLst/>
      </p:bgPr>
    </p:bg>
    <p:spTree>
      <p:nvGrpSpPr>
        <p:cNvPr id="1" name=""/>
        <p:cNvGrpSpPr/>
        <p:nvPr/>
      </p:nvGrpSpPr>
      <p:grpSpPr>
        <a:xfrm>
          <a:off x="0" y="0"/>
          <a:ext cx="0" cy="0"/>
          <a:chOff x="0" y="0"/>
          <a:chExt cx="0" cy="0"/>
        </a:xfrm>
      </p:grpSpPr>
      <p:grpSp>
        <p:nvGrpSpPr>
          <p:cNvPr id="1031" name="Group 7"/>
          <p:cNvGrpSpPr>
            <a:grpSpLocks/>
          </p:cNvGrpSpPr>
          <p:nvPr/>
        </p:nvGrpSpPr>
        <p:grpSpPr bwMode="auto">
          <a:xfrm>
            <a:off x="0" y="0"/>
            <a:ext cx="9144000" cy="5143500"/>
            <a:chOff x="0" y="0"/>
            <a:chExt cx="5760" cy="4320"/>
          </a:xfrm>
        </p:grpSpPr>
        <p:sp>
          <p:nvSpPr>
            <p:cNvPr id="1032" name="Rectangle 8"/>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3" name="Rectangle 9"/>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4" name="Rectangle 10"/>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5" name="Rectangle 11"/>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6" name="Rectangle 12"/>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7" name="Rectangle 13"/>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8" name="Rectangle 14"/>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9" name="Rectangle 15"/>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0" name="Rectangle 16"/>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1" name="Rectangle 17"/>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2" name="Rectangle 18"/>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3" name="Line 19"/>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4" name="Line 20"/>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5" name="Line 21"/>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6" name="Line 22"/>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7" name="Line 23"/>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8" name="Line 24"/>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9" name="Line 25"/>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0" name="Line 26"/>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1" name="Line 27"/>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2" name="Line 28"/>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3" name="Line 29"/>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 name="Line 30"/>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 name="Line 31"/>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026" name="Rectangle 2"/>
          <p:cNvSpPr>
            <a:spLocks noGrp="1" noChangeArrowheads="1"/>
          </p:cNvSpPr>
          <p:nvPr>
            <p:ph type="title"/>
          </p:nvPr>
        </p:nvSpPr>
        <p:spPr bwMode="auto">
          <a:xfrm>
            <a:off x="914400" y="205979"/>
            <a:ext cx="77724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8" name="Rectangle 4"/>
          <p:cNvSpPr>
            <a:spLocks noGrp="1" noChangeArrowheads="1"/>
          </p:cNvSpPr>
          <p:nvPr>
            <p:ph type="dt" sz="half" idx="2"/>
          </p:nvPr>
        </p:nvSpPr>
        <p:spPr bwMode="auto">
          <a:xfrm>
            <a:off x="457200" y="4698207"/>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bg2"/>
                </a:solidFill>
              </a:defRPr>
            </a:lvl1pPr>
          </a:lstStyle>
          <a:p>
            <a:fld id="{334BDC90-7BE8-4757-9E4D-4195CC63C096}" type="datetime1">
              <a:rPr lang="en-GB" smtClean="0"/>
              <a:t>06/02/2024</a:t>
            </a:fld>
            <a:endParaRPr lang="en-GB"/>
          </a:p>
        </p:txBody>
      </p:sp>
      <p:sp>
        <p:nvSpPr>
          <p:cNvPr id="1029" name="Rectangle 5"/>
          <p:cNvSpPr>
            <a:spLocks noGrp="1" noChangeArrowheads="1"/>
          </p:cNvSpPr>
          <p:nvPr>
            <p:ph type="ftr" sz="quarter" idx="3"/>
          </p:nvPr>
        </p:nvSpPr>
        <p:spPr bwMode="auto">
          <a:xfrm>
            <a:off x="3124200" y="4698207"/>
            <a:ext cx="2895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solidFill>
                  <a:schemeClr val="bg2"/>
                </a:solidFill>
              </a:defRPr>
            </a:lvl1pPr>
          </a:lstStyle>
          <a:p>
            <a:r>
              <a:rPr lang="en-GB"/>
              <a:t>understandyourbible.org/practise-english</a:t>
            </a:r>
          </a:p>
        </p:txBody>
      </p:sp>
      <p:sp>
        <p:nvSpPr>
          <p:cNvPr id="1030" name="Rectangle 6"/>
          <p:cNvSpPr>
            <a:spLocks noGrp="1" noChangeArrowheads="1"/>
          </p:cNvSpPr>
          <p:nvPr>
            <p:ph type="sldNum" sz="quarter" idx="4"/>
          </p:nvPr>
        </p:nvSpPr>
        <p:spPr bwMode="auto">
          <a:xfrm>
            <a:off x="6553200" y="4700588"/>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bg2"/>
                </a:solidFill>
              </a:defRPr>
            </a:lvl1pPr>
          </a:lstStyle>
          <a:p>
            <a:fld id="{63C520B5-213A-4CB4-BF22-D563061A535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p:titleStyle>
    <p:bodyStyle>
      <a:lvl1pPr marL="342900" indent="-342900" algn="l" rtl="0" eaLnBrk="1" fontAlgn="base" hangingPunct="1">
        <a:spcBef>
          <a:spcPct val="20000"/>
        </a:spcBef>
        <a:spcAft>
          <a:spcPct val="0"/>
        </a:spcAft>
        <a:buClr>
          <a:schemeClr val="tx1"/>
        </a:buClr>
        <a:buFont typeface="Century Gothic" pitchFamily="34" charset="0"/>
        <a:buChar char="□"/>
        <a:defRPr sz="32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6" name="Title 1"/>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English Words and phrases</a:t>
            </a: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2" name="TextBox 1">
            <a:extLst>
              <a:ext uri="{FF2B5EF4-FFF2-40B4-BE49-F238E27FC236}">
                <a16:creationId xmlns:a16="http://schemas.microsoft.com/office/drawing/2014/main" id="{7F7D5DBF-676B-41C0-A1FB-717B4DAEA356}"/>
              </a:ext>
            </a:extLst>
          </p:cNvPr>
          <p:cNvSpPr txBox="1"/>
          <p:nvPr/>
        </p:nvSpPr>
        <p:spPr>
          <a:xfrm>
            <a:off x="7390656" y="4763570"/>
            <a:ext cx="1296144"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220222</a:t>
            </a: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1079430" y="785431"/>
            <a:ext cx="6985140" cy="378565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Welcome to the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Practise your English class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خوش آمدید به</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کلاس زبان انگلیسی خود را تمرین کنید</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بەخێربێن بۆ</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پۆلی زمانی ئینگلیزی خۆت مەشق بکە</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563658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6" name="Title 1"/>
          <p:cNvSpPr txBox="1">
            <a:spLocks/>
          </p:cNvSpPr>
          <p:nvPr/>
        </p:nvSpPr>
        <p:spPr bwMode="auto">
          <a:xfrm>
            <a:off x="856627" y="94972"/>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English Bible books</a:t>
            </a:r>
          </a:p>
        </p:txBody>
      </p:sp>
      <p:sp>
        <p:nvSpPr>
          <p:cNvPr id="12" name="Subtitle 2"/>
          <p:cNvSpPr txBox="1">
            <a:spLocks/>
          </p:cNvSpPr>
          <p:nvPr/>
        </p:nvSpPr>
        <p:spPr bwMode="auto">
          <a:xfrm>
            <a:off x="1547624" y="882143"/>
            <a:ext cx="3809523" cy="1968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Amos</a:t>
            </a: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Obadiah</a:t>
            </a: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Jonah</a:t>
            </a: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Micah</a:t>
            </a: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Nahum</a:t>
            </a: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2" name="TextBox 1">
            <a:extLst>
              <a:ext uri="{FF2B5EF4-FFF2-40B4-BE49-F238E27FC236}">
                <a16:creationId xmlns:a16="http://schemas.microsoft.com/office/drawing/2014/main" id="{7F7D5DBF-676B-41C0-A1FB-717B4DAEA356}"/>
              </a:ext>
            </a:extLst>
          </p:cNvPr>
          <p:cNvSpPr txBox="1"/>
          <p:nvPr/>
        </p:nvSpPr>
        <p:spPr>
          <a:xfrm>
            <a:off x="7390656" y="4763570"/>
            <a:ext cx="1296144"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130222</a:t>
            </a:r>
          </a:p>
        </p:txBody>
      </p:sp>
      <p:sp>
        <p:nvSpPr>
          <p:cNvPr id="9" name="Subtitle 2">
            <a:extLst>
              <a:ext uri="{FF2B5EF4-FFF2-40B4-BE49-F238E27FC236}">
                <a16:creationId xmlns:a16="http://schemas.microsoft.com/office/drawing/2014/main" id="{E26EF188-5B02-C0B2-95F3-806A8730B045}"/>
              </a:ext>
            </a:extLst>
          </p:cNvPr>
          <p:cNvSpPr txBox="1">
            <a:spLocks/>
          </p:cNvSpPr>
          <p:nvPr/>
        </p:nvSpPr>
        <p:spPr bwMode="auto">
          <a:xfrm>
            <a:off x="4078901" y="1017255"/>
            <a:ext cx="3517475" cy="1968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lvl="0">
              <a:spcBef>
                <a:spcPts val="3000"/>
              </a:spcBef>
              <a:buClr>
                <a:srgbClr val="000000"/>
              </a:buClr>
              <a:defRPr/>
            </a:pPr>
            <a:r>
              <a:rPr lang="fa-IR" sz="2400" kern="0" dirty="0">
                <a:solidFill>
                  <a:srgbClr val="333333"/>
                </a:solidFill>
                <a:latin typeface="Arial" panose="020B0604020202020204" pitchFamily="34" charset="0"/>
                <a:cs typeface="Arial" panose="020B0604020202020204" pitchFamily="34" charset="0"/>
              </a:rPr>
              <a:t>ععاموس</a:t>
            </a:r>
            <a:r>
              <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rPr>
              <a:t>      </a:t>
            </a:r>
            <a:r>
              <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rPr>
              <a:t>عەزرا</a:t>
            </a: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lvl="0">
              <a:spcBef>
                <a:spcPts val="3000"/>
              </a:spcBef>
              <a:buClr>
                <a:srgbClr val="000000"/>
              </a:buClr>
              <a:defRPr/>
            </a:pPr>
            <a:r>
              <a:rPr lang="fa-IR" sz="2400" kern="0" dirty="0">
                <a:solidFill>
                  <a:srgbClr val="333333"/>
                </a:solidFill>
                <a:latin typeface="Arial" panose="020B0604020202020204" pitchFamily="34" charset="0"/>
                <a:cs typeface="Arial" panose="020B0604020202020204" pitchFamily="34" charset="0"/>
              </a:rPr>
              <a:t>عوبدیا</a:t>
            </a:r>
            <a:r>
              <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rPr>
              <a:t>     </a:t>
            </a:r>
            <a:r>
              <a:rPr lang="fa-IR" sz="2400" kern="0" dirty="0">
                <a:solidFill>
                  <a:srgbClr val="333333"/>
                </a:solidFill>
                <a:latin typeface="Arial" panose="020B0604020202020204" pitchFamily="34" charset="0"/>
                <a:cs typeface="Arial" panose="020B0604020202020204" pitchFamily="34" charset="0"/>
              </a:rPr>
              <a:t>عۆبه‌دیا</a:t>
            </a: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lvl="0">
              <a:spcBef>
                <a:spcPts val="3000"/>
              </a:spcBef>
              <a:buClr>
                <a:srgbClr val="000000"/>
              </a:buClr>
              <a:defRPr/>
            </a:pPr>
            <a:r>
              <a:rPr lang="fa-IR" sz="2400" kern="0" dirty="0">
                <a:solidFill>
                  <a:srgbClr val="333333"/>
                </a:solidFill>
                <a:latin typeface="Arial" panose="020B0604020202020204" pitchFamily="34" charset="0"/>
                <a:cs typeface="Arial" panose="020B0604020202020204" pitchFamily="34" charset="0"/>
              </a:rPr>
              <a:t>یونس</a:t>
            </a:r>
            <a:r>
              <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rPr>
              <a:t>      </a:t>
            </a:r>
            <a:r>
              <a:rPr lang="fa-IR" sz="2400" kern="0" dirty="0">
                <a:solidFill>
                  <a:srgbClr val="333333"/>
                </a:solidFill>
                <a:latin typeface="Arial" panose="020B0604020202020204" pitchFamily="34" charset="0"/>
                <a:cs typeface="Arial" panose="020B0604020202020204" pitchFamily="34" charset="0"/>
              </a:rPr>
              <a:t>یونس</a:t>
            </a: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lvl="0">
              <a:spcBef>
                <a:spcPts val="3000"/>
              </a:spcBef>
              <a:buClr>
                <a:srgbClr val="000000"/>
              </a:buClr>
              <a:defRPr/>
            </a:pPr>
            <a:r>
              <a:rPr lang="fa-IR" sz="2400" kern="0" dirty="0">
                <a:solidFill>
                  <a:srgbClr val="333333"/>
                </a:solidFill>
                <a:latin typeface="Arial" panose="020B0604020202020204" pitchFamily="34" charset="0"/>
                <a:cs typeface="Arial" panose="020B0604020202020204" pitchFamily="34" charset="0"/>
              </a:rPr>
              <a:t>میکاه</a:t>
            </a:r>
            <a:r>
              <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rPr>
              <a:t>    </a:t>
            </a:r>
            <a:r>
              <a:rPr lang="fa-IR" sz="2400" kern="0" dirty="0">
                <a:solidFill>
                  <a:srgbClr val="333333"/>
                </a:solidFill>
                <a:latin typeface="Arial" panose="020B0604020202020204" pitchFamily="34" charset="0"/>
                <a:cs typeface="Arial" panose="020B0604020202020204" pitchFamily="34" charset="0"/>
              </a:rPr>
              <a:t>میخا</a:t>
            </a: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lvl="0">
              <a:spcBef>
                <a:spcPts val="3000"/>
              </a:spcBef>
              <a:buClr>
                <a:srgbClr val="000000"/>
              </a:buClr>
              <a:defRPr/>
            </a:pPr>
            <a:r>
              <a:rPr lang="fa-IR" sz="2400" kern="0" dirty="0">
                <a:solidFill>
                  <a:srgbClr val="333333"/>
                </a:solidFill>
                <a:latin typeface="Arial" panose="020B0604020202020204" pitchFamily="34" charset="0"/>
                <a:cs typeface="Arial" panose="020B0604020202020204" pitchFamily="34" charset="0"/>
              </a:rPr>
              <a:t>ناحوم </a:t>
            </a:r>
            <a:r>
              <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rPr>
              <a:t>   </a:t>
            </a:r>
            <a:r>
              <a:rPr lang="fa-IR" sz="2400" kern="0" dirty="0">
                <a:solidFill>
                  <a:srgbClr val="333333"/>
                </a:solidFill>
                <a:latin typeface="Arial" panose="020B0604020202020204" pitchFamily="34" charset="0"/>
                <a:cs typeface="Arial" panose="020B0604020202020204" pitchFamily="34" charset="0"/>
              </a:rPr>
              <a:t>ناحوم </a:t>
            </a: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408675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6" name="Title 1"/>
          <p:cNvSpPr txBox="1">
            <a:spLocks/>
          </p:cNvSpPr>
          <p:nvPr/>
        </p:nvSpPr>
        <p:spPr bwMode="auto">
          <a:xfrm>
            <a:off x="856627" y="94972"/>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English Bible books</a:t>
            </a:r>
          </a:p>
        </p:txBody>
      </p:sp>
      <p:sp>
        <p:nvSpPr>
          <p:cNvPr id="12" name="Subtitle 2"/>
          <p:cNvSpPr txBox="1">
            <a:spLocks/>
          </p:cNvSpPr>
          <p:nvPr/>
        </p:nvSpPr>
        <p:spPr bwMode="auto">
          <a:xfrm>
            <a:off x="1547624" y="882143"/>
            <a:ext cx="3809523" cy="1968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Habakkuk</a:t>
            </a: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Zephaniah</a:t>
            </a: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Haggai</a:t>
            </a: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Zechariah</a:t>
            </a: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Malachi</a:t>
            </a: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2" name="TextBox 1">
            <a:extLst>
              <a:ext uri="{FF2B5EF4-FFF2-40B4-BE49-F238E27FC236}">
                <a16:creationId xmlns:a16="http://schemas.microsoft.com/office/drawing/2014/main" id="{7F7D5DBF-676B-41C0-A1FB-717B4DAEA356}"/>
              </a:ext>
            </a:extLst>
          </p:cNvPr>
          <p:cNvSpPr txBox="1"/>
          <p:nvPr/>
        </p:nvSpPr>
        <p:spPr>
          <a:xfrm>
            <a:off x="7390656" y="4763570"/>
            <a:ext cx="1296144"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130222</a:t>
            </a:r>
          </a:p>
        </p:txBody>
      </p:sp>
      <p:sp>
        <p:nvSpPr>
          <p:cNvPr id="9" name="Subtitle 2">
            <a:extLst>
              <a:ext uri="{FF2B5EF4-FFF2-40B4-BE49-F238E27FC236}">
                <a16:creationId xmlns:a16="http://schemas.microsoft.com/office/drawing/2014/main" id="{E26EF188-5B02-C0B2-95F3-806A8730B045}"/>
              </a:ext>
            </a:extLst>
          </p:cNvPr>
          <p:cNvSpPr txBox="1">
            <a:spLocks/>
          </p:cNvSpPr>
          <p:nvPr/>
        </p:nvSpPr>
        <p:spPr bwMode="auto">
          <a:xfrm>
            <a:off x="4289406" y="992614"/>
            <a:ext cx="3517475" cy="1968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lvl="0">
              <a:spcBef>
                <a:spcPts val="3000"/>
              </a:spcBef>
              <a:buClr>
                <a:srgbClr val="000000"/>
              </a:buClr>
              <a:defRPr/>
            </a:pPr>
            <a:r>
              <a:rPr lang="fa-IR" sz="2400" kern="0" dirty="0">
                <a:solidFill>
                  <a:srgbClr val="333333"/>
                </a:solidFill>
                <a:latin typeface="Arial" panose="020B0604020202020204" pitchFamily="34" charset="0"/>
                <a:cs typeface="Arial" panose="020B0604020202020204" pitchFamily="34" charset="0"/>
              </a:rPr>
              <a:t>حبقوق</a:t>
            </a:r>
            <a:r>
              <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rPr>
              <a:t>        </a:t>
            </a:r>
            <a:r>
              <a:rPr lang="fa-IR" sz="2400" kern="0" dirty="0">
                <a:solidFill>
                  <a:srgbClr val="333333"/>
                </a:solidFill>
                <a:latin typeface="Arial" panose="020B0604020202020204" pitchFamily="34" charset="0"/>
                <a:cs typeface="Arial" panose="020B0604020202020204" pitchFamily="34" charset="0"/>
              </a:rPr>
              <a:t>حه‌به‌قوق</a:t>
            </a: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lvl="0">
              <a:spcBef>
                <a:spcPts val="3000"/>
              </a:spcBef>
              <a:buClr>
                <a:srgbClr val="000000"/>
              </a:buClr>
              <a:defRPr/>
            </a:pPr>
            <a:r>
              <a:rPr lang="fa-IR" sz="2400" kern="0" dirty="0">
                <a:solidFill>
                  <a:srgbClr val="333333"/>
                </a:solidFill>
                <a:latin typeface="Arial" panose="020B0604020202020204" pitchFamily="34" charset="0"/>
                <a:cs typeface="Arial" panose="020B0604020202020204" pitchFamily="34" charset="0"/>
              </a:rPr>
              <a:t>صفنیا</a:t>
            </a:r>
            <a:r>
              <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rPr>
              <a:t>     </a:t>
            </a:r>
            <a:r>
              <a:rPr lang="fa-IR" sz="2400" kern="0" dirty="0">
                <a:solidFill>
                  <a:srgbClr val="333333"/>
                </a:solidFill>
                <a:latin typeface="Arial" panose="020B0604020202020204" pitchFamily="34" charset="0"/>
                <a:cs typeface="Arial" panose="020B0604020202020204" pitchFamily="34" charset="0"/>
              </a:rPr>
              <a:t>سه‌فه‌نیا</a:t>
            </a: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lvl="0">
              <a:spcBef>
                <a:spcPts val="3000"/>
              </a:spcBef>
              <a:buClr>
                <a:srgbClr val="000000"/>
              </a:buClr>
              <a:defRPr/>
            </a:pPr>
            <a:r>
              <a:rPr lang="fa-IR" sz="2400" kern="0" dirty="0">
                <a:solidFill>
                  <a:srgbClr val="333333"/>
                </a:solidFill>
                <a:latin typeface="Arial" panose="020B0604020202020204" pitchFamily="34" charset="0"/>
                <a:cs typeface="Arial" panose="020B0604020202020204" pitchFamily="34" charset="0"/>
              </a:rPr>
              <a:t>حخی</a:t>
            </a:r>
            <a:r>
              <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rPr>
              <a:t>      </a:t>
            </a:r>
            <a:r>
              <a:rPr lang="fa-IR" sz="2400" kern="0" dirty="0">
                <a:solidFill>
                  <a:srgbClr val="333333"/>
                </a:solidFill>
                <a:latin typeface="Arial" panose="020B0604020202020204" pitchFamily="34" charset="0"/>
                <a:cs typeface="Arial" panose="020B0604020202020204" pitchFamily="34" charset="0"/>
              </a:rPr>
              <a:t>حه‌گه‌ی</a:t>
            </a: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lvl="0">
              <a:spcBef>
                <a:spcPts val="3000"/>
              </a:spcBef>
              <a:buClr>
                <a:srgbClr val="000000"/>
              </a:buClr>
              <a:defRPr/>
            </a:pPr>
            <a:r>
              <a:rPr lang="fa-IR" sz="2400" kern="0" dirty="0">
                <a:solidFill>
                  <a:srgbClr val="333333"/>
                </a:solidFill>
                <a:latin typeface="Arial" panose="020B0604020202020204" pitchFamily="34" charset="0"/>
                <a:cs typeface="Arial" panose="020B0604020202020204" pitchFamily="34" charset="0"/>
              </a:rPr>
              <a:t>زکریا</a:t>
            </a:r>
            <a:r>
              <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rPr>
              <a:t>    </a:t>
            </a:r>
            <a:r>
              <a:rPr lang="fa-IR" sz="2400" kern="0" dirty="0">
                <a:solidFill>
                  <a:srgbClr val="333333"/>
                </a:solidFill>
                <a:latin typeface="Arial" panose="020B0604020202020204" pitchFamily="34" charset="0"/>
                <a:cs typeface="Arial" panose="020B0604020202020204" pitchFamily="34" charset="0"/>
              </a:rPr>
              <a:t>زه‌كه‌ریا</a:t>
            </a: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lvl="0">
              <a:spcBef>
                <a:spcPts val="3000"/>
              </a:spcBef>
              <a:buClr>
                <a:srgbClr val="000000"/>
              </a:buClr>
              <a:defRPr/>
            </a:pPr>
            <a:r>
              <a:rPr lang="fa-IR" sz="2400" kern="0" dirty="0">
                <a:solidFill>
                  <a:srgbClr val="333333"/>
                </a:solidFill>
                <a:latin typeface="Arial" panose="020B0604020202020204" pitchFamily="34" charset="0"/>
                <a:cs typeface="Arial" panose="020B0604020202020204" pitchFamily="34" charset="0"/>
              </a:rPr>
              <a:t>ملاکی</a:t>
            </a:r>
            <a:r>
              <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rPr>
              <a:t>   </a:t>
            </a:r>
            <a:r>
              <a:rPr lang="fa-IR" sz="2400" kern="0" dirty="0">
                <a:solidFill>
                  <a:srgbClr val="333333"/>
                </a:solidFill>
                <a:latin typeface="Arial" panose="020B0604020202020204" pitchFamily="34" charset="0"/>
                <a:cs typeface="Arial" panose="020B0604020202020204" pitchFamily="34" charset="0"/>
              </a:rPr>
              <a:t>مه‌لاخی</a:t>
            </a: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274334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6" name="Title 1"/>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English Words and phrases</a:t>
            </a: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2" name="TextBox 1">
            <a:extLst>
              <a:ext uri="{FF2B5EF4-FFF2-40B4-BE49-F238E27FC236}">
                <a16:creationId xmlns:a16="http://schemas.microsoft.com/office/drawing/2014/main" id="{7F7D5DBF-676B-41C0-A1FB-717B4DAEA356}"/>
              </a:ext>
            </a:extLst>
          </p:cNvPr>
          <p:cNvSpPr txBox="1"/>
          <p:nvPr/>
        </p:nvSpPr>
        <p:spPr>
          <a:xfrm>
            <a:off x="7390656" y="4763570"/>
            <a:ext cx="1296144"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220222</a:t>
            </a: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1733982" y="1705485"/>
            <a:ext cx="5702267" cy="193899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We will end with a prayer</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با دعا تمام می کنیم</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بە دوعایەک کۆتایی پێدێنین</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607961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6" name="Title 1"/>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English Words and phrases</a:t>
            </a: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2" name="TextBox 1">
            <a:extLst>
              <a:ext uri="{FF2B5EF4-FFF2-40B4-BE49-F238E27FC236}">
                <a16:creationId xmlns:a16="http://schemas.microsoft.com/office/drawing/2014/main" id="{7F7D5DBF-676B-41C0-A1FB-717B4DAEA356}"/>
              </a:ext>
            </a:extLst>
          </p:cNvPr>
          <p:cNvSpPr txBox="1"/>
          <p:nvPr/>
        </p:nvSpPr>
        <p:spPr>
          <a:xfrm>
            <a:off x="7390656" y="4763570"/>
            <a:ext cx="1296144"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220222</a:t>
            </a: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683568" y="899071"/>
            <a:ext cx="7704856"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Thank you for coming– we hope see you next week, God willing!</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از حضور شما متشکرم – به امید خدا، امیدواریم هفته آینده شما را ببینیم!</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سوپاس بۆ هاتنت– هیوادارین هەفتەی داهاتوو بتانبینین، ان شاء الله!</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656926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6" name="Title 1"/>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English Words and phrases</a:t>
            </a: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2" name="TextBox 1">
            <a:extLst>
              <a:ext uri="{FF2B5EF4-FFF2-40B4-BE49-F238E27FC236}">
                <a16:creationId xmlns:a16="http://schemas.microsoft.com/office/drawing/2014/main" id="{7F7D5DBF-676B-41C0-A1FB-717B4DAEA356}"/>
              </a:ext>
            </a:extLst>
          </p:cNvPr>
          <p:cNvSpPr txBox="1"/>
          <p:nvPr/>
        </p:nvSpPr>
        <p:spPr>
          <a:xfrm>
            <a:off x="7390656" y="4763570"/>
            <a:ext cx="1296144"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220222</a:t>
            </a: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1606037" y="1547197"/>
            <a:ext cx="5702267" cy="193899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We will start with a prayer</a:t>
            </a:r>
          </a:p>
          <a:p>
            <a:pPr lvl="0" algn="r"/>
            <a:r>
              <a:rPr lang="fa-IR" sz="4000" dirty="0">
                <a:solidFill>
                  <a:srgbClr val="000000"/>
                </a:solidFill>
                <a:latin typeface="Chalkboard"/>
              </a:rPr>
              <a:t>با دعا شروع می کنیم</a:t>
            </a:r>
            <a:endParaRPr lang="en-GB" sz="4000" dirty="0">
              <a:solidFill>
                <a:srgbClr val="000000"/>
              </a:solidFill>
              <a:latin typeface="Chalkboard"/>
            </a:endParaRPr>
          </a:p>
          <a:p>
            <a:pPr lvl="0" algn="r"/>
            <a:r>
              <a:rPr kumimoji="0" lang="fa-IR" sz="4000" b="0" i="0" u="none" strike="noStrike" kern="1200" cap="none" spc="0" normalizeH="0" baseline="0" noProof="0" dirty="0">
                <a:ln>
                  <a:noFill/>
                </a:ln>
                <a:solidFill>
                  <a:srgbClr val="000000"/>
                </a:solidFill>
                <a:effectLst/>
                <a:uLnTx/>
                <a:uFillTx/>
                <a:latin typeface="Chalkboard"/>
                <a:ea typeface="+mn-ea"/>
                <a:cs typeface="+mn-cs"/>
              </a:rPr>
              <a:t>بە دوعایەک دەست پێدەکەین</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675114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7267F-4EC8-9725-A138-6FE12C643D2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08EE2B7-736B-BCD8-21A7-C8B0024B0509}"/>
              </a:ext>
            </a:extLst>
          </p:cNvPr>
          <p:cNvSpPr>
            <a:spLocks noGrp="1"/>
          </p:cNvSpPr>
          <p:nvPr>
            <p:ph idx="1"/>
          </p:nvPr>
        </p:nvSpPr>
        <p:spPr/>
        <p:txBody>
          <a:bodyPr/>
          <a:lstStyle/>
          <a:p>
            <a:endParaRPr lang="en-GB" dirty="0"/>
          </a:p>
        </p:txBody>
      </p:sp>
      <p:sp>
        <p:nvSpPr>
          <p:cNvPr id="5" name="Slide Number Placeholder 4">
            <a:extLst>
              <a:ext uri="{FF2B5EF4-FFF2-40B4-BE49-F238E27FC236}">
                <a16:creationId xmlns:a16="http://schemas.microsoft.com/office/drawing/2014/main" id="{0F61C2BD-2E6A-C339-2DE6-3C9F442F9011}"/>
              </a:ext>
            </a:extLst>
          </p:cNvPr>
          <p:cNvSpPr>
            <a:spLocks noGrp="1"/>
          </p:cNvSpPr>
          <p:nvPr>
            <p:ph type="sldNum" sz="quarter" idx="12"/>
          </p:nvPr>
        </p:nvSpPr>
        <p:spPr/>
        <p:txBody>
          <a:bodyPr/>
          <a:lstStyle/>
          <a:p>
            <a:fld id="{63C520B5-213A-4CB4-BF22-D563061A5350}" type="slidenum">
              <a:rPr lang="en-GB" smtClean="0"/>
              <a:t>3</a:t>
            </a:fld>
            <a:endParaRPr lang="en-GB"/>
          </a:p>
        </p:txBody>
      </p:sp>
      <p:sp>
        <p:nvSpPr>
          <p:cNvPr id="6" name="Title 1">
            <a:extLst>
              <a:ext uri="{FF2B5EF4-FFF2-40B4-BE49-F238E27FC236}">
                <a16:creationId xmlns:a16="http://schemas.microsoft.com/office/drawing/2014/main" id="{5F229A8F-5652-F637-C81F-B62D418CE078}"/>
              </a:ext>
            </a:extLst>
          </p:cNvPr>
          <p:cNvSpPr txBox="1">
            <a:spLocks/>
          </p:cNvSpPr>
          <p:nvPr/>
        </p:nvSpPr>
        <p:spPr bwMode="auto">
          <a:xfrm>
            <a:off x="1043608" y="1707654"/>
            <a:ext cx="7200800"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5000" b="0" i="0" u="none" strike="noStrike" kern="0" cap="none" spc="0" normalizeH="0" noProof="0" dirty="0">
                <a:ln>
                  <a:noFill/>
                </a:ln>
                <a:solidFill>
                  <a:srgbClr val="000000"/>
                </a:solidFill>
                <a:effectLst/>
                <a:uLnTx/>
                <a:uFillTx/>
                <a:latin typeface="Chalkboard"/>
                <a:ea typeface="+mj-ea"/>
                <a:cs typeface="+mj-cs"/>
              </a:rPr>
              <a:t>Practise the English names of Bible books</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noProof="0" dirty="0">
                <a:ln>
                  <a:noFill/>
                </a:ln>
                <a:solidFill>
                  <a:srgbClr val="000000"/>
                </a:solidFill>
                <a:effectLst/>
                <a:uLnTx/>
                <a:uFillTx/>
                <a:latin typeface="Chalkboard"/>
                <a:ea typeface="+mj-ea"/>
                <a:cs typeface="+mj-cs"/>
              </a:rPr>
              <a:t>نام انگلیسی کتاب‌های کتاب مقدس را تمرین کنید</a:t>
            </a:r>
            <a:endParaRPr kumimoji="0" lang="en-GB" b="0" i="0" u="none" strike="noStrike" kern="0" cap="none" spc="0" normalizeH="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noProof="0" dirty="0">
                <a:ln>
                  <a:noFill/>
                </a:ln>
                <a:solidFill>
                  <a:srgbClr val="000000"/>
                </a:solidFill>
                <a:effectLst/>
                <a:uLnTx/>
                <a:uFillTx/>
                <a:latin typeface="Chalkboard"/>
                <a:ea typeface="+mj-ea"/>
                <a:cs typeface="+mj-cs"/>
              </a:rPr>
              <a:t>ناوی ئینگلیزی کتێبەکانی کتێبی پیرۆز مەشق بکە</a:t>
            </a:r>
            <a:endParaRPr kumimoji="0" lang="en-GB" b="0" i="0" u="none" strike="noStrike" kern="0" cap="none" spc="0" normalizeH="0" noProof="0" dirty="0">
              <a:ln>
                <a:noFill/>
              </a:ln>
              <a:solidFill>
                <a:srgbClr val="000000"/>
              </a:solidFill>
              <a:effectLst/>
              <a:uLnTx/>
              <a:uFillTx/>
              <a:latin typeface="Chalkboard"/>
              <a:ea typeface="+mj-ea"/>
              <a:cs typeface="+mj-cs"/>
            </a:endParaRPr>
          </a:p>
        </p:txBody>
      </p:sp>
    </p:spTree>
    <p:extLst>
      <p:ext uri="{BB962C8B-B14F-4D97-AF65-F5344CB8AC3E}">
        <p14:creationId xmlns:p14="http://schemas.microsoft.com/office/powerpoint/2010/main" val="3003345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6" name="Title 1"/>
          <p:cNvSpPr txBox="1">
            <a:spLocks/>
          </p:cNvSpPr>
          <p:nvPr/>
        </p:nvSpPr>
        <p:spPr bwMode="auto">
          <a:xfrm>
            <a:off x="899592" y="94972"/>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English Bible books</a:t>
            </a:r>
          </a:p>
        </p:txBody>
      </p:sp>
      <p:sp>
        <p:nvSpPr>
          <p:cNvPr id="12" name="Subtitle 2"/>
          <p:cNvSpPr txBox="1">
            <a:spLocks/>
          </p:cNvSpPr>
          <p:nvPr/>
        </p:nvSpPr>
        <p:spPr bwMode="auto">
          <a:xfrm>
            <a:off x="4770140" y="1079954"/>
            <a:ext cx="2505739" cy="3554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ts val="1000"/>
              </a:spcBef>
              <a:spcAft>
                <a:spcPct val="0"/>
              </a:spcAft>
              <a:buClr>
                <a:srgbClr val="000000"/>
              </a:buClr>
              <a:buSzTx/>
              <a:buFont typeface="Century Gothic" pitchFamily="34" charset="0"/>
              <a:buNone/>
              <a:tabLst/>
              <a:defRPr/>
            </a:pPr>
            <a:r>
              <a:rPr kumimoji="0" lang="en-GB" sz="2400" i="0" u="none" strike="noStrike" kern="0" cap="none" spc="0" normalizeH="0" noProof="0" dirty="0">
                <a:ln>
                  <a:noFill/>
                </a:ln>
                <a:solidFill>
                  <a:schemeClr val="tx1"/>
                </a:solidFill>
                <a:effectLst/>
                <a:uLnTx/>
                <a:uFillTx/>
                <a:latin typeface="Arial" panose="020B0604020202020204" pitchFamily="34" charset="0"/>
                <a:cs typeface="Arial" panose="020B0604020202020204" pitchFamily="34" charset="0"/>
              </a:rPr>
              <a:t> </a:t>
            </a:r>
            <a:r>
              <a:rPr kumimoji="0" lang="fa-IR" sz="2400" i="0" u="none" strike="noStrike" kern="0" cap="none" spc="0" normalizeH="0" noProof="0" dirty="0">
                <a:ln>
                  <a:noFill/>
                </a:ln>
                <a:solidFill>
                  <a:schemeClr val="tx1"/>
                </a:solidFill>
                <a:effectLst/>
                <a:uLnTx/>
                <a:uFillTx/>
                <a:latin typeface="Arial" panose="020B0604020202020204" pitchFamily="34" charset="0"/>
                <a:cs typeface="Arial" panose="020B0604020202020204" pitchFamily="34" charset="0"/>
              </a:rPr>
              <a:t>پیدایش</a:t>
            </a:r>
            <a:r>
              <a:rPr lang="en-GB" sz="2400" kern="0" dirty="0">
                <a:solidFill>
                  <a:schemeClr val="tx1"/>
                </a:solidFill>
                <a:latin typeface="Arial" panose="020B0604020202020204" pitchFamily="34" charset="0"/>
                <a:cs typeface="Arial" panose="020B0604020202020204" pitchFamily="34" charset="0"/>
              </a:rPr>
              <a:t>  </a:t>
            </a:r>
            <a:r>
              <a:rPr kumimoji="0" lang="en-GB" sz="2400" i="0" u="none" strike="noStrike" kern="0" cap="none" spc="0" normalizeH="0" noProof="0" dirty="0">
                <a:ln>
                  <a:noFill/>
                </a:ln>
                <a:solidFill>
                  <a:schemeClr val="tx1"/>
                </a:solidFill>
                <a:effectLst/>
                <a:uLnTx/>
                <a:uFillTx/>
                <a:latin typeface="Arial" panose="020B0604020202020204" pitchFamily="34" charset="0"/>
                <a:cs typeface="Arial" panose="020B0604020202020204" pitchFamily="34" charset="0"/>
              </a:rPr>
              <a:t>     </a:t>
            </a:r>
            <a:r>
              <a:rPr lang="fa-IR" sz="2400" dirty="0">
                <a:solidFill>
                  <a:schemeClr val="tx1"/>
                </a:solidFill>
                <a:latin typeface="Arial" panose="020B0604020202020204" pitchFamily="34" charset="0"/>
                <a:cs typeface="Arial" panose="020B0604020202020204" pitchFamily="34" charset="0"/>
              </a:rPr>
              <a:t>پەیدابوون</a:t>
            </a:r>
            <a:endParaRPr lang="en-GB" sz="2400" dirty="0">
              <a:solidFill>
                <a:schemeClr val="tx1"/>
              </a:solidFill>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ts val="1000"/>
              </a:spcBef>
              <a:spcAft>
                <a:spcPct val="0"/>
              </a:spcAft>
              <a:buClr>
                <a:srgbClr val="000000"/>
              </a:buClr>
              <a:buSzTx/>
              <a:buFont typeface="Century Gothic" pitchFamily="34" charset="0"/>
              <a:buNone/>
              <a:tabLst/>
              <a:defRPr/>
            </a:pPr>
            <a:r>
              <a:rPr lang="fa-IR" sz="2400" dirty="0">
                <a:solidFill>
                  <a:schemeClr val="tx1"/>
                </a:solidFill>
                <a:latin typeface="Chalkboard"/>
                <a:cs typeface="Arial" panose="020B0604020202020204" pitchFamily="34" charset="0"/>
              </a:rPr>
              <a:t>خروج</a:t>
            </a:r>
            <a:r>
              <a:rPr lang="en-GB" sz="4000" b="1" dirty="0">
                <a:solidFill>
                  <a:schemeClr val="tx1"/>
                </a:solidFill>
                <a:latin typeface="Chalkboard"/>
                <a:cs typeface="Arial" panose="020B0604020202020204" pitchFamily="34" charset="0"/>
              </a:rPr>
              <a:t>     </a:t>
            </a:r>
            <a:r>
              <a:rPr lang="fa-IR" sz="2400" dirty="0">
                <a:solidFill>
                  <a:schemeClr val="tx1"/>
                </a:solidFill>
                <a:latin typeface="Chalkboard"/>
                <a:cs typeface="Arial" panose="020B0604020202020204" pitchFamily="34" charset="0"/>
              </a:rPr>
              <a:t>دەرچوون</a:t>
            </a:r>
            <a:r>
              <a:rPr lang="fa-IR" sz="4000" b="1" dirty="0">
                <a:solidFill>
                  <a:schemeClr val="tx1"/>
                </a:solidFill>
                <a:latin typeface="Chalkboard"/>
                <a:cs typeface="Arial" panose="020B0604020202020204" pitchFamily="34" charset="0"/>
              </a:rPr>
              <a:t> </a:t>
            </a:r>
            <a:r>
              <a:rPr lang="en-GB" sz="4000" b="1" dirty="0">
                <a:solidFill>
                  <a:schemeClr val="tx1"/>
                </a:solidFill>
                <a:latin typeface="Chalkboard"/>
                <a:cs typeface="Arial" panose="020B0604020202020204" pitchFamily="34" charset="0"/>
              </a:rPr>
              <a:t>   </a:t>
            </a:r>
          </a:p>
          <a:p>
            <a:pPr marL="0" marR="0" lvl="0" indent="0" algn="ctr" defTabSz="914400" rtl="0" eaLnBrk="1" fontAlgn="base" latinLnBrk="0" hangingPunct="1">
              <a:lnSpc>
                <a:spcPct val="100000"/>
              </a:lnSpc>
              <a:spcBef>
                <a:spcPts val="0"/>
              </a:spcBef>
              <a:spcAft>
                <a:spcPts val="1000"/>
              </a:spcAft>
              <a:buClr>
                <a:srgbClr val="000000"/>
              </a:buClr>
              <a:buSzTx/>
              <a:buFont typeface="Century Gothic" pitchFamily="34" charset="0"/>
              <a:buNone/>
              <a:tabLst/>
              <a:defRPr/>
            </a:pPr>
            <a:r>
              <a:rPr lang="en-GB" sz="4000" b="1" dirty="0">
                <a:solidFill>
                  <a:schemeClr val="tx1"/>
                </a:solidFill>
                <a:latin typeface="Chalkboard"/>
                <a:cs typeface="Arial" panose="020B0604020202020204" pitchFamily="34" charset="0"/>
              </a:rPr>
              <a:t> </a:t>
            </a:r>
            <a:r>
              <a:rPr lang="fa-IR" sz="2400" dirty="0">
                <a:solidFill>
                  <a:schemeClr val="tx1"/>
                </a:solidFill>
                <a:latin typeface="Arial" panose="020B0604020202020204" pitchFamily="34" charset="0"/>
                <a:cs typeface="Arial" panose="020B0604020202020204" pitchFamily="34" charset="0"/>
              </a:rPr>
              <a:t>لاویان</a:t>
            </a:r>
            <a:r>
              <a:rPr lang="en-GB" sz="2400" dirty="0">
                <a:solidFill>
                  <a:schemeClr val="tx1"/>
                </a:solidFill>
                <a:latin typeface="Arial" panose="020B0604020202020204" pitchFamily="34" charset="0"/>
                <a:cs typeface="Arial" panose="020B0604020202020204" pitchFamily="34" charset="0"/>
              </a:rPr>
              <a:t>        </a:t>
            </a:r>
            <a:r>
              <a:rPr lang="fa-IR" sz="2400" dirty="0">
                <a:solidFill>
                  <a:schemeClr val="tx1"/>
                </a:solidFill>
                <a:latin typeface="Arial" panose="020B0604020202020204" pitchFamily="34" charset="0"/>
                <a:cs typeface="Arial" panose="020B0604020202020204" pitchFamily="34" charset="0"/>
              </a:rPr>
              <a:t>لێڤییەکان</a:t>
            </a:r>
            <a:r>
              <a:rPr lang="en-GB" sz="2400" dirty="0">
                <a:solidFill>
                  <a:schemeClr val="tx1"/>
                </a:solidFill>
                <a:latin typeface="Arial" panose="020B0604020202020204" pitchFamily="34" charset="0"/>
                <a:cs typeface="Arial" panose="020B0604020202020204" pitchFamily="34" charset="0"/>
              </a:rPr>
              <a:t>  </a:t>
            </a:r>
          </a:p>
          <a:p>
            <a:pPr marL="0" marR="0" lvl="0" indent="0" algn="ctr" defTabSz="914400" rtl="0" eaLnBrk="1" fontAlgn="base" latinLnBrk="0" hangingPunct="1">
              <a:lnSpc>
                <a:spcPct val="100000"/>
              </a:lnSpc>
              <a:spcBef>
                <a:spcPts val="0"/>
              </a:spcBef>
              <a:spcAft>
                <a:spcPts val="100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 </a:t>
            </a: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اعداد</a:t>
            </a:r>
            <a:r>
              <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    </a:t>
            </a: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سه‌رژمێری</a:t>
            </a:r>
            <a:endPar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  </a:t>
            </a: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تثنیه</a:t>
            </a:r>
            <a:r>
              <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    </a:t>
            </a: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دواوتار</a:t>
            </a: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lang="fa-IR" sz="2400" dirty="0">
              <a:solidFill>
                <a:schemeClr val="tx1"/>
              </a:solidFill>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4000" b="1" i="0" u="none" strike="noStrike" kern="0" cap="none" spc="0" normalizeH="0" baseline="0" noProof="0" dirty="0">
              <a:ln>
                <a:noFill/>
              </a:ln>
              <a:solidFill>
                <a:srgbClr val="000000"/>
              </a:solidFill>
              <a:effectLst/>
              <a:uLnTx/>
              <a:uFillTx/>
              <a:latin typeface="Chalkboard"/>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2" name="TextBox 1">
            <a:extLst>
              <a:ext uri="{FF2B5EF4-FFF2-40B4-BE49-F238E27FC236}">
                <a16:creationId xmlns:a16="http://schemas.microsoft.com/office/drawing/2014/main" id="{7F7D5DBF-676B-41C0-A1FB-717B4DAEA356}"/>
              </a:ext>
            </a:extLst>
          </p:cNvPr>
          <p:cNvSpPr txBox="1"/>
          <p:nvPr/>
        </p:nvSpPr>
        <p:spPr>
          <a:xfrm>
            <a:off x="7390656" y="4763570"/>
            <a:ext cx="1296144"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130222</a:t>
            </a:r>
          </a:p>
        </p:txBody>
      </p:sp>
      <p:sp>
        <p:nvSpPr>
          <p:cNvPr id="9" name="Rectangle 1">
            <a:extLst>
              <a:ext uri="{FF2B5EF4-FFF2-40B4-BE49-F238E27FC236}">
                <a16:creationId xmlns:a16="http://schemas.microsoft.com/office/drawing/2014/main" id="{126D10D8-3B14-9FC2-D4BC-6C96C2A329BF}"/>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ar-SA" altLang="en-US" sz="1000" b="0" i="0" u="none" strike="noStrike" cap="none" normalizeH="0" baseline="0" dirty="0">
                <a:ln>
                  <a:noFill/>
                </a:ln>
                <a:solidFill>
                  <a:schemeClr val="tx1"/>
                </a:solidFill>
                <a:effectLst/>
                <a:latin typeface="Arial Unicode MS" panose="020B0604020202020204" pitchFamily="34" charset="-128"/>
                <a:cs typeface="Arial" panose="020B0604020202020204" pitchFamily="34" charset="0"/>
              </a:rPr>
              <a:t>فارسی</a:t>
            </a:r>
            <a:r>
              <a:rPr kumimoji="0" lang="en-US" altLang="en-US" sz="6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Rectangle 2">
            <a:extLst>
              <a:ext uri="{FF2B5EF4-FFF2-40B4-BE49-F238E27FC236}">
                <a16:creationId xmlns:a16="http://schemas.microsoft.com/office/drawing/2014/main" id="{3A49C37F-AC37-37B2-17E1-9314C8CEFC1B}"/>
              </a:ext>
            </a:extLst>
          </p:cNvPr>
          <p:cNvSpPr>
            <a:spLocks noChangeArrowheads="1"/>
          </p:cNvSpPr>
          <p:nvPr/>
        </p:nvSpPr>
        <p:spPr bwMode="auto">
          <a:xfrm>
            <a:off x="7077739" y="3968504"/>
            <a:ext cx="20550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TextBox 2">
            <a:extLst>
              <a:ext uri="{FF2B5EF4-FFF2-40B4-BE49-F238E27FC236}">
                <a16:creationId xmlns:a16="http://schemas.microsoft.com/office/drawing/2014/main" id="{4E349DA6-9EB8-46E0-9120-282585CBC294}"/>
              </a:ext>
            </a:extLst>
          </p:cNvPr>
          <p:cNvSpPr txBox="1"/>
          <p:nvPr/>
        </p:nvSpPr>
        <p:spPr>
          <a:xfrm>
            <a:off x="1619672" y="908816"/>
            <a:ext cx="3312368" cy="3426579"/>
          </a:xfrm>
          <a:prstGeom prst="rect">
            <a:avLst/>
          </a:prstGeom>
          <a:noFill/>
        </p:spPr>
        <p:txBody>
          <a:bodyPr wrap="square" rtlCol="0">
            <a:spAutoFit/>
          </a:bodyPr>
          <a:lstStyle/>
          <a:p>
            <a:pPr>
              <a:spcAft>
                <a:spcPts val="500"/>
              </a:spcAft>
            </a:pPr>
            <a:r>
              <a:rPr lang="en-GB" sz="4000" b="1" dirty="0">
                <a:latin typeface="Chalkboard"/>
              </a:rPr>
              <a:t>Genesis</a:t>
            </a:r>
          </a:p>
          <a:p>
            <a:pPr>
              <a:spcAft>
                <a:spcPts val="500"/>
              </a:spcAft>
            </a:pPr>
            <a:r>
              <a:rPr lang="en-GB" sz="4000" b="1" dirty="0">
                <a:latin typeface="Chalkboard"/>
              </a:rPr>
              <a:t>Exodus</a:t>
            </a:r>
          </a:p>
          <a:p>
            <a:pPr>
              <a:spcAft>
                <a:spcPts val="500"/>
              </a:spcAft>
            </a:pPr>
            <a:r>
              <a:rPr lang="en-GB" sz="4000" b="1" dirty="0">
                <a:latin typeface="Chalkboard"/>
              </a:rPr>
              <a:t>Leviticus</a:t>
            </a:r>
          </a:p>
          <a:p>
            <a:pPr>
              <a:spcAft>
                <a:spcPts val="500"/>
              </a:spcAft>
            </a:pPr>
            <a:r>
              <a:rPr lang="en-GB" sz="4000" b="1" dirty="0">
                <a:latin typeface="Chalkboard"/>
              </a:rPr>
              <a:t>Numbers</a:t>
            </a:r>
          </a:p>
          <a:p>
            <a:pPr>
              <a:spcAft>
                <a:spcPts val="500"/>
              </a:spcAft>
            </a:pPr>
            <a:r>
              <a:rPr lang="en-GB" sz="4000" b="1" dirty="0">
                <a:latin typeface="Chalkboard"/>
              </a:rPr>
              <a:t>Deuteronomy</a:t>
            </a:r>
          </a:p>
        </p:txBody>
      </p:sp>
    </p:spTree>
    <p:extLst>
      <p:ext uri="{BB962C8B-B14F-4D97-AF65-F5344CB8AC3E}">
        <p14:creationId xmlns:p14="http://schemas.microsoft.com/office/powerpoint/2010/main" val="2182514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6" name="Title 1"/>
          <p:cNvSpPr txBox="1">
            <a:spLocks/>
          </p:cNvSpPr>
          <p:nvPr/>
        </p:nvSpPr>
        <p:spPr bwMode="auto">
          <a:xfrm>
            <a:off x="827584" y="134226"/>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English Bible books</a:t>
            </a:r>
          </a:p>
        </p:txBody>
      </p:sp>
      <p:sp>
        <p:nvSpPr>
          <p:cNvPr id="12" name="Subtitle 2"/>
          <p:cNvSpPr txBox="1">
            <a:spLocks/>
          </p:cNvSpPr>
          <p:nvPr/>
        </p:nvSpPr>
        <p:spPr bwMode="auto">
          <a:xfrm>
            <a:off x="1267544" y="932561"/>
            <a:ext cx="3304456" cy="1968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Joshua    </a:t>
            </a:r>
            <a:r>
              <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      </a:t>
            </a: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Judges    </a:t>
            </a: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Ruth      </a:t>
            </a:r>
            <a:endPar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1 Samuel  </a:t>
            </a:r>
            <a:endParaRPr lang="en-GB" sz="2400" kern="0" dirty="0">
              <a:solidFill>
                <a:srgbClr val="333333"/>
              </a:solidFill>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2 Samuel   </a:t>
            </a:r>
            <a:endPar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2" name="TextBox 1">
            <a:extLst>
              <a:ext uri="{FF2B5EF4-FFF2-40B4-BE49-F238E27FC236}">
                <a16:creationId xmlns:a16="http://schemas.microsoft.com/office/drawing/2014/main" id="{7F7D5DBF-676B-41C0-A1FB-717B4DAEA356}"/>
              </a:ext>
            </a:extLst>
          </p:cNvPr>
          <p:cNvSpPr txBox="1"/>
          <p:nvPr/>
        </p:nvSpPr>
        <p:spPr>
          <a:xfrm>
            <a:off x="7390656" y="4763570"/>
            <a:ext cx="1296144"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130222</a:t>
            </a:r>
          </a:p>
        </p:txBody>
      </p:sp>
      <p:sp>
        <p:nvSpPr>
          <p:cNvPr id="9" name="Subtitle 2">
            <a:extLst>
              <a:ext uri="{FF2B5EF4-FFF2-40B4-BE49-F238E27FC236}">
                <a16:creationId xmlns:a16="http://schemas.microsoft.com/office/drawing/2014/main" id="{928219B8-892A-A28E-E38B-DB8AFB088C9C}"/>
              </a:ext>
            </a:extLst>
          </p:cNvPr>
          <p:cNvSpPr txBox="1">
            <a:spLocks/>
          </p:cNvSpPr>
          <p:nvPr/>
        </p:nvSpPr>
        <p:spPr bwMode="auto">
          <a:xfrm>
            <a:off x="3034545" y="1017823"/>
            <a:ext cx="6400800" cy="1968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ts val="3000"/>
              </a:spcBef>
              <a:spcAft>
                <a:spcPct val="0"/>
              </a:spcAft>
              <a:buClr>
                <a:srgbClr val="000000"/>
              </a:buClr>
              <a:buSzTx/>
              <a:buFont typeface="Century Gothic" pitchFamily="34" charset="0"/>
              <a:buNone/>
              <a:tabLst/>
              <a:defRPr/>
            </a:pPr>
            <a:r>
              <a:rPr kumimoji="0" lang="fa-IR" sz="2400" i="0" u="none" strike="noStrike" kern="0" cap="none" spc="0" normalizeH="0" noProof="0" dirty="0">
                <a:ln>
                  <a:noFill/>
                </a:ln>
                <a:solidFill>
                  <a:srgbClr val="333333"/>
                </a:solidFill>
                <a:effectLst/>
                <a:uLnTx/>
                <a:uFillTx/>
                <a:latin typeface="Arial" panose="020B0604020202020204" pitchFamily="34" charset="0"/>
                <a:cs typeface="Arial" panose="020B0604020202020204" pitchFamily="34" charset="0"/>
              </a:rPr>
              <a:t>جاشوا</a:t>
            </a:r>
            <a:r>
              <a:rPr kumimoji="0" lang="en-GB" sz="2400" i="0" u="none" strike="noStrike" kern="0" cap="none" spc="0" normalizeH="0" noProof="0" dirty="0">
                <a:ln>
                  <a:noFill/>
                </a:ln>
                <a:solidFill>
                  <a:srgbClr val="333333"/>
                </a:solidFill>
                <a:effectLst/>
                <a:uLnTx/>
                <a:uFillTx/>
                <a:latin typeface="Arial" panose="020B0604020202020204" pitchFamily="34" charset="0"/>
                <a:cs typeface="Arial" panose="020B0604020202020204" pitchFamily="34" charset="0"/>
              </a:rPr>
              <a:t>       </a:t>
            </a:r>
            <a:r>
              <a:rPr kumimoji="0" lang="fa-IR" sz="2400" i="0" u="none" strike="noStrike" kern="0" cap="none" spc="0" normalizeH="0" noProof="0" dirty="0">
                <a:ln>
                  <a:noFill/>
                </a:ln>
                <a:solidFill>
                  <a:srgbClr val="333333"/>
                </a:solidFill>
                <a:effectLst/>
                <a:uLnTx/>
                <a:uFillTx/>
                <a:latin typeface="Arial" panose="020B0604020202020204" pitchFamily="34" charset="0"/>
                <a:cs typeface="Arial" panose="020B0604020202020204" pitchFamily="34" charset="0"/>
              </a:rPr>
              <a:t>یەشوع</a:t>
            </a:r>
            <a:endParaRPr kumimoji="0" lang="en-GB" sz="2400" i="0" u="none" strike="noStrike" kern="0" cap="none" spc="0" normalizeH="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ts val="3000"/>
              </a:spcBef>
              <a:spcAft>
                <a:spcPct val="0"/>
              </a:spcAft>
              <a:buClr>
                <a:srgbClr val="000000"/>
              </a:buClr>
              <a:buSzTx/>
              <a:buFont typeface="Century Gothic" pitchFamily="34" charset="0"/>
              <a:buNone/>
              <a:tabLst/>
              <a:defRPr/>
            </a:pPr>
            <a:r>
              <a:rPr kumimoji="0" lang="fa-IR" sz="2400" i="0" u="none" strike="noStrike" kern="0" cap="none" spc="0" normalizeH="0" noProof="0" dirty="0">
                <a:ln>
                  <a:noFill/>
                </a:ln>
                <a:solidFill>
                  <a:srgbClr val="333333"/>
                </a:solidFill>
                <a:effectLst/>
                <a:uLnTx/>
                <a:uFillTx/>
                <a:latin typeface="Arial" panose="020B0604020202020204" pitchFamily="34" charset="0"/>
              </a:rPr>
              <a:t>داوران</a:t>
            </a:r>
            <a:r>
              <a:rPr kumimoji="0" lang="en-GB" sz="2400" i="0" u="none" strike="noStrike" kern="0" cap="none" spc="0" normalizeH="0" noProof="0" dirty="0">
                <a:ln>
                  <a:noFill/>
                </a:ln>
                <a:solidFill>
                  <a:srgbClr val="333333"/>
                </a:solidFill>
                <a:effectLst/>
                <a:uLnTx/>
                <a:uFillTx/>
                <a:latin typeface="Arial" panose="020B0604020202020204" pitchFamily="34" charset="0"/>
              </a:rPr>
              <a:t>     </a:t>
            </a:r>
            <a:r>
              <a:rPr kumimoji="0" lang="fa-IR" sz="2400" i="0" u="none" strike="noStrike" kern="0" cap="none" spc="0" normalizeH="0" noProof="0" dirty="0">
                <a:ln>
                  <a:noFill/>
                </a:ln>
                <a:solidFill>
                  <a:srgbClr val="333333"/>
                </a:solidFill>
                <a:effectLst/>
                <a:uLnTx/>
                <a:uFillTx/>
                <a:latin typeface="Arial" panose="020B0604020202020204" pitchFamily="34" charset="0"/>
              </a:rPr>
              <a:t>ڕابەران </a:t>
            </a:r>
            <a:endParaRPr kumimoji="0" lang="en-GB" sz="2400" i="0" u="none" strike="noStrike" kern="0" cap="none" spc="0" normalizeH="0" noProof="0" dirty="0">
              <a:ln>
                <a:noFill/>
              </a:ln>
              <a:solidFill>
                <a:srgbClr val="333333"/>
              </a:solidFill>
              <a:effectLst/>
              <a:uLnTx/>
              <a:uFillTx/>
              <a:latin typeface="Arial" panose="020B0604020202020204" pitchFamily="34" charset="0"/>
            </a:endParaRPr>
          </a:p>
          <a:p>
            <a:pPr marL="0" marR="0" lvl="0" indent="0" algn="ctr" defTabSz="914400" rtl="0" eaLnBrk="1" fontAlgn="base" latinLnBrk="0" hangingPunct="1">
              <a:lnSpc>
                <a:spcPct val="100000"/>
              </a:lnSpc>
              <a:spcBef>
                <a:spcPts val="3000"/>
              </a:spcBef>
              <a:spcAft>
                <a:spcPct val="0"/>
              </a:spcAft>
              <a:buClr>
                <a:srgbClr val="000000"/>
              </a:buClr>
              <a:buSzTx/>
              <a:buFont typeface="Century Gothic" pitchFamily="34" charset="0"/>
              <a:buNone/>
              <a:tabLst/>
              <a:defRPr/>
            </a:pPr>
            <a:r>
              <a:rPr kumimoji="0" lang="fa-IR" sz="2400" i="0" u="none" strike="noStrike" kern="0" cap="none" spc="0" normalizeH="0" noProof="0" dirty="0">
                <a:ln>
                  <a:noFill/>
                </a:ln>
                <a:solidFill>
                  <a:srgbClr val="333333"/>
                </a:solidFill>
                <a:effectLst/>
                <a:uLnTx/>
                <a:uFillTx/>
                <a:latin typeface="Arial" panose="020B0604020202020204" pitchFamily="34" charset="0"/>
                <a:cs typeface="Arial" panose="020B0604020202020204" pitchFamily="34" charset="0"/>
              </a:rPr>
              <a:t>روت</a:t>
            </a:r>
            <a:r>
              <a:rPr kumimoji="0" lang="en-GB" sz="2400" i="0" u="none" strike="noStrike" kern="0" cap="none" spc="0" normalizeH="0" noProof="0" dirty="0">
                <a:ln>
                  <a:noFill/>
                </a:ln>
                <a:solidFill>
                  <a:srgbClr val="333333"/>
                </a:solidFill>
                <a:effectLst/>
                <a:uLnTx/>
                <a:uFillTx/>
                <a:latin typeface="Arial" panose="020B0604020202020204" pitchFamily="34" charset="0"/>
                <a:cs typeface="Arial" panose="020B0604020202020204" pitchFamily="34" charset="0"/>
              </a:rPr>
              <a:t>       </a:t>
            </a:r>
            <a:r>
              <a:rPr kumimoji="0" lang="fa-IR" sz="2400" i="0" u="none" strike="noStrike" kern="0" cap="none" spc="0" normalizeH="0" noProof="0" dirty="0">
                <a:ln>
                  <a:noFill/>
                </a:ln>
                <a:solidFill>
                  <a:srgbClr val="333333"/>
                </a:solidFill>
                <a:effectLst/>
                <a:uLnTx/>
                <a:uFillTx/>
                <a:latin typeface="Arial" panose="020B0604020202020204" pitchFamily="34" charset="0"/>
                <a:cs typeface="Arial" panose="020B0604020202020204" pitchFamily="34" charset="0"/>
              </a:rPr>
              <a:t>ڕائووس</a:t>
            </a:r>
          </a:p>
          <a:p>
            <a:pPr marL="0" marR="0" lvl="0" indent="0" algn="ctr" defTabSz="914400" rtl="0" eaLnBrk="1" fontAlgn="base" latinLnBrk="0" hangingPunct="1">
              <a:lnSpc>
                <a:spcPct val="100000"/>
              </a:lnSpc>
              <a:spcBef>
                <a:spcPts val="3000"/>
              </a:spcBef>
              <a:spcAft>
                <a:spcPct val="0"/>
              </a:spcAft>
              <a:buClr>
                <a:srgbClr val="000000"/>
              </a:buClr>
              <a:buSzTx/>
              <a:buFont typeface="Century Gothic" pitchFamily="34" charset="0"/>
              <a:buNone/>
              <a:tabLst/>
              <a:defRPr/>
            </a:pPr>
            <a:r>
              <a:rPr kumimoji="0" lang="fa-IR" sz="2400" i="0" u="none" strike="noStrike" kern="0" cap="none" spc="0" normalizeH="0" noProof="0" dirty="0">
                <a:ln>
                  <a:noFill/>
                </a:ln>
                <a:solidFill>
                  <a:srgbClr val="333333"/>
                </a:solidFill>
                <a:effectLst/>
                <a:uLnTx/>
                <a:uFillTx/>
                <a:latin typeface="Arial" panose="020B0604020202020204" pitchFamily="34" charset="0"/>
                <a:cs typeface="Arial" panose="020B0604020202020204" pitchFamily="34" charset="0"/>
              </a:rPr>
              <a:t>ساموئل </a:t>
            </a:r>
            <a:r>
              <a:rPr kumimoji="0" lang="en-GB" sz="2400" i="0" u="none" strike="noStrike" kern="0" cap="none" spc="0" normalizeH="0" noProof="0" dirty="0">
                <a:ln>
                  <a:noFill/>
                </a:ln>
                <a:solidFill>
                  <a:srgbClr val="333333"/>
                </a:solidFill>
                <a:effectLst/>
                <a:uLnTx/>
                <a:uFillTx/>
                <a:latin typeface="Arial" panose="020B0604020202020204" pitchFamily="34" charset="0"/>
                <a:cs typeface="Arial" panose="020B0604020202020204" pitchFamily="34" charset="0"/>
              </a:rPr>
              <a:t> 1    </a:t>
            </a:r>
            <a:r>
              <a:rPr kumimoji="0" lang="fa-IR" sz="2400" i="0" u="none" strike="noStrike" kern="0" cap="none" spc="0" normalizeH="0" noProof="0" dirty="0">
                <a:ln>
                  <a:noFill/>
                </a:ln>
                <a:solidFill>
                  <a:srgbClr val="333333"/>
                </a:solidFill>
                <a:effectLst/>
                <a:uLnTx/>
                <a:uFillTx/>
                <a:latin typeface="Arial" panose="020B0604020202020204" pitchFamily="34" charset="0"/>
                <a:cs typeface="Arial" panose="020B0604020202020204" pitchFamily="34" charset="0"/>
              </a:rPr>
              <a:t>یەکەم ساموئێل</a:t>
            </a:r>
            <a:endParaRPr kumimoji="0" lang="en-GB" sz="2400" i="0" u="none" strike="noStrike" kern="0" cap="none" spc="0" normalizeH="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ts val="3000"/>
              </a:spcBef>
              <a:spcAft>
                <a:spcPct val="0"/>
              </a:spcAft>
              <a:buClr>
                <a:srgbClr val="000000"/>
              </a:buClr>
              <a:buSzTx/>
              <a:buFont typeface="Century Gothic" pitchFamily="34" charset="0"/>
              <a:buNone/>
              <a:tabLst/>
              <a:defRPr/>
            </a:pPr>
            <a:r>
              <a:rPr kumimoji="0" lang="fa-IR" sz="2400" i="0" u="none" strike="noStrike" kern="0" cap="none" spc="0" normalizeH="0" noProof="0" dirty="0">
                <a:ln>
                  <a:noFill/>
                </a:ln>
                <a:solidFill>
                  <a:srgbClr val="333333"/>
                </a:solidFill>
                <a:effectLst/>
                <a:uLnTx/>
                <a:uFillTx/>
                <a:latin typeface="Arial" panose="020B0604020202020204" pitchFamily="34" charset="0"/>
                <a:cs typeface="Arial" panose="020B0604020202020204" pitchFamily="34" charset="0"/>
              </a:rPr>
              <a:t>ساموئل</a:t>
            </a:r>
            <a:r>
              <a:rPr kumimoji="0" lang="en-GB" sz="2400" i="0" u="none" strike="noStrike" kern="0" cap="none" spc="0" normalizeH="0" noProof="0" dirty="0">
                <a:ln>
                  <a:noFill/>
                </a:ln>
                <a:solidFill>
                  <a:srgbClr val="333333"/>
                </a:solidFill>
                <a:effectLst/>
                <a:uLnTx/>
                <a:uFillTx/>
                <a:latin typeface="Arial" panose="020B0604020202020204" pitchFamily="34" charset="0"/>
                <a:cs typeface="Arial" panose="020B0604020202020204" pitchFamily="34" charset="0"/>
              </a:rPr>
              <a:t> 2    </a:t>
            </a:r>
            <a:r>
              <a:rPr kumimoji="0" lang="fa-IR" sz="2400" i="0" u="none" strike="noStrike" kern="0" cap="none" spc="0" normalizeH="0" noProof="0" dirty="0">
                <a:ln>
                  <a:noFill/>
                </a:ln>
                <a:solidFill>
                  <a:srgbClr val="333333"/>
                </a:solidFill>
                <a:effectLst/>
                <a:uLnTx/>
                <a:uFillTx/>
                <a:latin typeface="Arial" panose="020B0604020202020204" pitchFamily="34" charset="0"/>
                <a:cs typeface="Arial" panose="020B0604020202020204" pitchFamily="34" charset="0"/>
              </a:rPr>
              <a:t>دووەم ساموێل</a:t>
            </a: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9780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6" name="Title 1"/>
          <p:cNvSpPr txBox="1">
            <a:spLocks/>
          </p:cNvSpPr>
          <p:nvPr/>
        </p:nvSpPr>
        <p:spPr bwMode="auto">
          <a:xfrm>
            <a:off x="899592" y="94972"/>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English Bible books</a:t>
            </a:r>
          </a:p>
        </p:txBody>
      </p:sp>
      <p:sp>
        <p:nvSpPr>
          <p:cNvPr id="12" name="Subtitle 2"/>
          <p:cNvSpPr txBox="1">
            <a:spLocks/>
          </p:cNvSpPr>
          <p:nvPr/>
        </p:nvSpPr>
        <p:spPr bwMode="auto">
          <a:xfrm>
            <a:off x="827584" y="1095102"/>
            <a:ext cx="3384376" cy="19637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1 Kings     </a:t>
            </a:r>
          </a:p>
          <a:p>
            <a:pPr lvl="0">
              <a:buClr>
                <a:srgbClr val="000000"/>
              </a:buClr>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2 Kings     </a:t>
            </a:r>
          </a:p>
          <a:p>
            <a:pPr lvl="0">
              <a:buClr>
                <a:srgbClr val="000000"/>
              </a:buClr>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1 Chronicles </a:t>
            </a:r>
            <a:endPar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2 Chronicles</a:t>
            </a:r>
            <a:endPar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lang="en-GB" sz="2400" kern="0" dirty="0">
              <a:solidFill>
                <a:srgbClr val="333333"/>
              </a:solidFill>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lang="en-GB" sz="2400" kern="0" dirty="0">
              <a:solidFill>
                <a:srgbClr val="333333"/>
              </a:solidFill>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lang="en-GB" sz="2400" kern="0" dirty="0">
              <a:solidFill>
                <a:srgbClr val="333333"/>
              </a:solidFill>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lang="en-GB" sz="2400" kern="0" dirty="0">
              <a:solidFill>
                <a:srgbClr val="333333"/>
              </a:solidFill>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2" name="TextBox 1">
            <a:extLst>
              <a:ext uri="{FF2B5EF4-FFF2-40B4-BE49-F238E27FC236}">
                <a16:creationId xmlns:a16="http://schemas.microsoft.com/office/drawing/2014/main" id="{7F7D5DBF-676B-41C0-A1FB-717B4DAEA356}"/>
              </a:ext>
            </a:extLst>
          </p:cNvPr>
          <p:cNvSpPr txBox="1"/>
          <p:nvPr/>
        </p:nvSpPr>
        <p:spPr>
          <a:xfrm>
            <a:off x="7390656" y="4763570"/>
            <a:ext cx="1296144"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130222</a:t>
            </a:r>
          </a:p>
        </p:txBody>
      </p:sp>
      <p:sp>
        <p:nvSpPr>
          <p:cNvPr id="9" name="Subtitle 2">
            <a:extLst>
              <a:ext uri="{FF2B5EF4-FFF2-40B4-BE49-F238E27FC236}">
                <a16:creationId xmlns:a16="http://schemas.microsoft.com/office/drawing/2014/main" id="{D93FD501-A3DC-FC52-8751-7671E7276AC4}"/>
              </a:ext>
            </a:extLst>
          </p:cNvPr>
          <p:cNvSpPr txBox="1">
            <a:spLocks/>
          </p:cNvSpPr>
          <p:nvPr/>
        </p:nvSpPr>
        <p:spPr bwMode="auto">
          <a:xfrm>
            <a:off x="3995936" y="1200514"/>
            <a:ext cx="4248472" cy="19637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ts val="3000"/>
              </a:spcBef>
              <a:spcAft>
                <a:spcPct val="0"/>
              </a:spcAft>
              <a:buClr>
                <a:srgbClr val="000000"/>
              </a:buClr>
              <a:buSzTx/>
              <a:buFont typeface="Century Gothic" pitchFamily="34" charset="0"/>
              <a:buNone/>
              <a:tabLst/>
              <a:defRPr/>
            </a:pP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پادشاهان </a:t>
            </a:r>
            <a:r>
              <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 1      </a:t>
            </a: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یەکەم پاشایان</a:t>
            </a:r>
            <a:endPar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ts val="3000"/>
              </a:spcBef>
              <a:spcAft>
                <a:spcPct val="0"/>
              </a:spcAft>
              <a:buClr>
                <a:srgbClr val="000000"/>
              </a:buClr>
              <a:buSzTx/>
              <a:buFont typeface="Century Gothic" pitchFamily="34" charset="0"/>
              <a:buNone/>
              <a:tabLst/>
              <a:defRPr/>
            </a:pP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پادشاهان </a:t>
            </a:r>
            <a:r>
              <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 2      </a:t>
            </a: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دووەم پاشایان</a:t>
            </a:r>
            <a:endPar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ts val="3000"/>
              </a:spcBef>
              <a:spcAft>
                <a:spcPct val="0"/>
              </a:spcAft>
              <a:buClr>
                <a:srgbClr val="000000"/>
              </a:buClr>
              <a:buSzTx/>
              <a:buFont typeface="Century Gothic" pitchFamily="34" charset="0"/>
              <a:buNone/>
              <a:tabLst/>
              <a:defRPr/>
            </a:pP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تواریخ </a:t>
            </a:r>
            <a:r>
              <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 1   </a:t>
            </a: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یەکەم پوختەی مێژوو</a:t>
            </a:r>
            <a:endPar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ts val="3000"/>
              </a:spcBef>
              <a:spcAft>
                <a:spcPct val="0"/>
              </a:spcAft>
              <a:buClr>
                <a:srgbClr val="000000"/>
              </a:buClr>
              <a:buSzTx/>
              <a:buFont typeface="Century Gothic" pitchFamily="34" charset="0"/>
              <a:buNone/>
              <a:tabLst/>
              <a:defRPr/>
            </a:pP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واریخ </a:t>
            </a:r>
            <a:r>
              <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 2    </a:t>
            </a: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دووەم پوختەی مێژوو</a:t>
            </a:r>
            <a:r>
              <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  </a:t>
            </a: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3033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6" name="Title 1"/>
          <p:cNvSpPr txBox="1">
            <a:spLocks/>
          </p:cNvSpPr>
          <p:nvPr/>
        </p:nvSpPr>
        <p:spPr bwMode="auto">
          <a:xfrm>
            <a:off x="856627" y="94972"/>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English Bible books</a:t>
            </a:r>
          </a:p>
        </p:txBody>
      </p:sp>
      <p:sp>
        <p:nvSpPr>
          <p:cNvPr id="12" name="Subtitle 2"/>
          <p:cNvSpPr txBox="1">
            <a:spLocks/>
          </p:cNvSpPr>
          <p:nvPr/>
        </p:nvSpPr>
        <p:spPr bwMode="auto">
          <a:xfrm>
            <a:off x="1547624" y="882143"/>
            <a:ext cx="3809523" cy="1968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Ezra</a:t>
            </a:r>
            <a:endPar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Nehemiah</a:t>
            </a:r>
            <a:endPar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Esther</a:t>
            </a:r>
            <a:endPar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Job</a:t>
            </a:r>
            <a:endPar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Psalms</a:t>
            </a:r>
            <a:endPar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2" name="TextBox 1">
            <a:extLst>
              <a:ext uri="{FF2B5EF4-FFF2-40B4-BE49-F238E27FC236}">
                <a16:creationId xmlns:a16="http://schemas.microsoft.com/office/drawing/2014/main" id="{7F7D5DBF-676B-41C0-A1FB-717B4DAEA356}"/>
              </a:ext>
            </a:extLst>
          </p:cNvPr>
          <p:cNvSpPr txBox="1"/>
          <p:nvPr/>
        </p:nvSpPr>
        <p:spPr>
          <a:xfrm>
            <a:off x="7390656" y="4763570"/>
            <a:ext cx="1296144"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130222</a:t>
            </a:r>
          </a:p>
        </p:txBody>
      </p:sp>
      <p:sp>
        <p:nvSpPr>
          <p:cNvPr id="9" name="Subtitle 2">
            <a:extLst>
              <a:ext uri="{FF2B5EF4-FFF2-40B4-BE49-F238E27FC236}">
                <a16:creationId xmlns:a16="http://schemas.microsoft.com/office/drawing/2014/main" id="{E26EF188-5B02-C0B2-95F3-806A8730B045}"/>
              </a:ext>
            </a:extLst>
          </p:cNvPr>
          <p:cNvSpPr txBox="1">
            <a:spLocks/>
          </p:cNvSpPr>
          <p:nvPr/>
        </p:nvSpPr>
        <p:spPr bwMode="auto">
          <a:xfrm>
            <a:off x="4078901" y="1017255"/>
            <a:ext cx="3517475" cy="1968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ts val="3000"/>
              </a:spcBef>
              <a:spcAft>
                <a:spcPct val="0"/>
              </a:spcAft>
              <a:buClr>
                <a:srgbClr val="000000"/>
              </a:buClr>
              <a:buSzTx/>
              <a:buFont typeface="Century Gothic" pitchFamily="34" charset="0"/>
              <a:buNone/>
              <a:tabLst/>
              <a:defRPr/>
            </a:pP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عِزرا</a:t>
            </a:r>
            <a:r>
              <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             </a:t>
            </a: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عەزرا</a:t>
            </a:r>
            <a:endPar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ts val="3000"/>
              </a:spcBef>
              <a:spcAft>
                <a:spcPct val="0"/>
              </a:spcAft>
              <a:buClr>
                <a:srgbClr val="000000"/>
              </a:buClr>
              <a:buSzTx/>
              <a:buFont typeface="Century Gothic" pitchFamily="34" charset="0"/>
              <a:buNone/>
              <a:tabLst/>
              <a:defRPr/>
            </a:pP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نحمیا</a:t>
            </a:r>
            <a:r>
              <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     </a:t>
            </a: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نەحەمیا</a:t>
            </a:r>
            <a:endPar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ts val="3000"/>
              </a:spcBef>
              <a:spcAft>
                <a:spcPct val="0"/>
              </a:spcAft>
              <a:buClr>
                <a:srgbClr val="000000"/>
              </a:buClr>
              <a:buSzTx/>
              <a:buFont typeface="Century Gothic" pitchFamily="34" charset="0"/>
              <a:buNone/>
              <a:tabLst/>
              <a:defRPr/>
            </a:pP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استر</a:t>
            </a:r>
            <a:r>
              <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      </a:t>
            </a: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ئەستەر</a:t>
            </a:r>
            <a:endPar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ts val="3000"/>
              </a:spcBef>
              <a:spcAft>
                <a:spcPct val="0"/>
              </a:spcAft>
              <a:buClr>
                <a:srgbClr val="000000"/>
              </a:buClr>
              <a:buSzTx/>
              <a:buFont typeface="Century Gothic" pitchFamily="34" charset="0"/>
              <a:buNone/>
              <a:tabLst/>
              <a:defRPr/>
            </a:pP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ایوب</a:t>
            </a:r>
            <a:r>
              <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    </a:t>
            </a: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ئەیوب</a:t>
            </a:r>
            <a:endPar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ts val="3000"/>
              </a:spcBef>
              <a:spcAft>
                <a:spcPct val="0"/>
              </a:spcAft>
              <a:buClr>
                <a:srgbClr val="000000"/>
              </a:buClr>
              <a:buSzTx/>
              <a:buFont typeface="Century Gothic" pitchFamily="34" charset="0"/>
              <a:buNone/>
              <a:tabLst/>
              <a:defRPr/>
            </a:pP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مزامیر</a:t>
            </a:r>
            <a:r>
              <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   </a:t>
            </a: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زەبوورەکان</a:t>
            </a: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7829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6" name="Title 1"/>
          <p:cNvSpPr txBox="1">
            <a:spLocks/>
          </p:cNvSpPr>
          <p:nvPr/>
        </p:nvSpPr>
        <p:spPr bwMode="auto">
          <a:xfrm>
            <a:off x="856627" y="94972"/>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English Bible books</a:t>
            </a:r>
          </a:p>
        </p:txBody>
      </p:sp>
      <p:sp>
        <p:nvSpPr>
          <p:cNvPr id="12" name="Subtitle 2"/>
          <p:cNvSpPr txBox="1">
            <a:spLocks/>
          </p:cNvSpPr>
          <p:nvPr/>
        </p:nvSpPr>
        <p:spPr bwMode="auto">
          <a:xfrm>
            <a:off x="762477" y="932561"/>
            <a:ext cx="3809523" cy="1968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Proverbs</a:t>
            </a: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Ecclesiastes</a:t>
            </a: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Song of Solomon</a:t>
            </a: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Isaiah</a:t>
            </a: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Jeremiah</a:t>
            </a: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2" name="TextBox 1">
            <a:extLst>
              <a:ext uri="{FF2B5EF4-FFF2-40B4-BE49-F238E27FC236}">
                <a16:creationId xmlns:a16="http://schemas.microsoft.com/office/drawing/2014/main" id="{7F7D5DBF-676B-41C0-A1FB-717B4DAEA356}"/>
              </a:ext>
            </a:extLst>
          </p:cNvPr>
          <p:cNvSpPr txBox="1"/>
          <p:nvPr/>
        </p:nvSpPr>
        <p:spPr>
          <a:xfrm>
            <a:off x="7390656" y="4763570"/>
            <a:ext cx="1296144"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130222</a:t>
            </a:r>
          </a:p>
        </p:txBody>
      </p:sp>
      <p:sp>
        <p:nvSpPr>
          <p:cNvPr id="9" name="Subtitle 2">
            <a:extLst>
              <a:ext uri="{FF2B5EF4-FFF2-40B4-BE49-F238E27FC236}">
                <a16:creationId xmlns:a16="http://schemas.microsoft.com/office/drawing/2014/main" id="{E26EF188-5B02-C0B2-95F3-806A8730B045}"/>
              </a:ext>
            </a:extLst>
          </p:cNvPr>
          <p:cNvSpPr txBox="1">
            <a:spLocks/>
          </p:cNvSpPr>
          <p:nvPr/>
        </p:nvSpPr>
        <p:spPr bwMode="auto">
          <a:xfrm>
            <a:off x="4248944" y="1103084"/>
            <a:ext cx="4608511" cy="1968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lvl="0">
              <a:spcBef>
                <a:spcPts val="3000"/>
              </a:spcBef>
              <a:buClr>
                <a:srgbClr val="000000"/>
              </a:buClr>
              <a:defRPr/>
            </a:pPr>
            <a:r>
              <a:rPr lang="fa-IR" sz="2400" kern="0" dirty="0">
                <a:solidFill>
                  <a:srgbClr val="333333"/>
                </a:solidFill>
                <a:latin typeface="Arial" panose="020B0604020202020204" pitchFamily="34" charset="0"/>
                <a:cs typeface="Arial" panose="020B0604020202020204" pitchFamily="34" charset="0"/>
              </a:rPr>
              <a:t>عامثال</a:t>
            </a:r>
            <a:r>
              <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rPr>
              <a:t>     </a:t>
            </a:r>
            <a:r>
              <a:rPr lang="fa-IR" sz="2400" kern="0" dirty="0">
                <a:solidFill>
                  <a:srgbClr val="333333"/>
                </a:solidFill>
                <a:latin typeface="Arial" panose="020B0604020202020204" pitchFamily="34" charset="0"/>
                <a:cs typeface="Arial" panose="020B0604020202020204" pitchFamily="34" charset="0"/>
              </a:rPr>
              <a:t>پەندەکانی سلێمان</a:t>
            </a: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lvl="0">
              <a:spcBef>
                <a:spcPts val="3000"/>
              </a:spcBef>
              <a:buClr>
                <a:srgbClr val="000000"/>
              </a:buClr>
              <a:defRPr/>
            </a:pPr>
            <a:r>
              <a:rPr lang="en-GB" sz="2400" kern="0" dirty="0">
                <a:solidFill>
                  <a:srgbClr val="333333"/>
                </a:solidFill>
                <a:latin typeface="Arial" panose="020B0604020202020204" pitchFamily="34" charset="0"/>
                <a:cs typeface="Arial" panose="020B0604020202020204" pitchFamily="34" charset="0"/>
              </a:rPr>
              <a:t> </a:t>
            </a:r>
            <a:r>
              <a:rPr lang="fa-IR" sz="2400" kern="0" dirty="0">
                <a:solidFill>
                  <a:srgbClr val="333333"/>
                </a:solidFill>
                <a:latin typeface="Arial" panose="020B0604020202020204" pitchFamily="34" charset="0"/>
                <a:cs typeface="Arial" panose="020B0604020202020204" pitchFamily="34" charset="0"/>
              </a:rPr>
              <a:t>جامعه</a:t>
            </a:r>
            <a:r>
              <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rPr>
              <a:t>  </a:t>
            </a:r>
            <a:r>
              <a:rPr lang="fa-IR" sz="2400" kern="0" dirty="0">
                <a:solidFill>
                  <a:srgbClr val="333333"/>
                </a:solidFill>
                <a:latin typeface="Arial" panose="020B0604020202020204" pitchFamily="34" charset="0"/>
                <a:cs typeface="Arial" panose="020B0604020202020204" pitchFamily="34" charset="0"/>
              </a:rPr>
              <a:t>ژیرمه‌ندی</a:t>
            </a:r>
            <a:r>
              <a:rPr lang="en-GB" sz="2400" kern="0" dirty="0">
                <a:solidFill>
                  <a:srgbClr val="333333"/>
                </a:solidFill>
                <a:latin typeface="Arial" panose="020B0604020202020204" pitchFamily="34" charset="0"/>
                <a:cs typeface="Arial" panose="020B0604020202020204" pitchFamily="34" charset="0"/>
              </a:rPr>
              <a:t>    </a:t>
            </a: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lvl="0">
              <a:spcBef>
                <a:spcPts val="3000"/>
              </a:spcBef>
              <a:buClr>
                <a:srgbClr val="000000"/>
              </a:buClr>
              <a:defRPr/>
            </a:pPr>
            <a:r>
              <a:rPr lang="fa-IR" sz="2400" kern="0" dirty="0">
                <a:solidFill>
                  <a:srgbClr val="333333"/>
                </a:solidFill>
                <a:latin typeface="Arial" panose="020B0604020202020204" pitchFamily="34" charset="0"/>
                <a:cs typeface="Arial" panose="020B0604020202020204" pitchFamily="34" charset="0"/>
              </a:rPr>
              <a:t>غزل غزلها</a:t>
            </a:r>
            <a:r>
              <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rPr>
              <a:t>      </a:t>
            </a:r>
            <a:r>
              <a:rPr lang="fa-IR" sz="2400" kern="0" dirty="0">
                <a:solidFill>
                  <a:srgbClr val="333333"/>
                </a:solidFill>
                <a:latin typeface="Arial" panose="020B0604020202020204" pitchFamily="34" charset="0"/>
                <a:cs typeface="Arial" panose="020B0604020202020204" pitchFamily="34" charset="0"/>
              </a:rPr>
              <a:t>گۆرانی گۆرانییه‌كان</a:t>
            </a: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lvl="0">
              <a:spcBef>
                <a:spcPts val="3000"/>
              </a:spcBef>
              <a:buClr>
                <a:srgbClr val="000000"/>
              </a:buClr>
              <a:defRPr/>
            </a:pPr>
            <a:r>
              <a:rPr lang="fa-IR" sz="2400" kern="0" dirty="0">
                <a:solidFill>
                  <a:srgbClr val="333333"/>
                </a:solidFill>
                <a:latin typeface="Arial" panose="020B0604020202020204" pitchFamily="34" charset="0"/>
                <a:cs typeface="Arial" panose="020B0604020202020204" pitchFamily="34" charset="0"/>
              </a:rPr>
              <a:t>اشعیا</a:t>
            </a:r>
            <a:r>
              <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rPr>
              <a:t>    </a:t>
            </a:r>
            <a:r>
              <a:rPr lang="fa-IR" sz="2400" kern="0" dirty="0">
                <a:solidFill>
                  <a:srgbClr val="333333"/>
                </a:solidFill>
                <a:latin typeface="Arial" panose="020B0604020202020204" pitchFamily="34" charset="0"/>
                <a:cs typeface="Arial" panose="020B0604020202020204" pitchFamily="34" charset="0"/>
              </a:rPr>
              <a:t>ئیشایا</a:t>
            </a: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lvl="0">
              <a:spcBef>
                <a:spcPts val="3000"/>
              </a:spcBef>
              <a:buClr>
                <a:srgbClr val="000000"/>
              </a:buClr>
              <a:defRPr/>
            </a:pPr>
            <a:r>
              <a:rPr lang="fa-IR" sz="2400" kern="0" dirty="0">
                <a:solidFill>
                  <a:srgbClr val="333333"/>
                </a:solidFill>
                <a:latin typeface="Arial" panose="020B0604020202020204" pitchFamily="34" charset="0"/>
                <a:cs typeface="Arial" panose="020B0604020202020204" pitchFamily="34" charset="0"/>
              </a:rPr>
              <a:t>ارمیا</a:t>
            </a:r>
            <a:r>
              <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rPr>
              <a:t>   </a:t>
            </a:r>
            <a:r>
              <a:rPr lang="fa-IR" sz="2400" kern="0" dirty="0">
                <a:solidFill>
                  <a:srgbClr val="333333"/>
                </a:solidFill>
                <a:latin typeface="Arial" panose="020B0604020202020204" pitchFamily="34" charset="0"/>
                <a:cs typeface="Arial" panose="020B0604020202020204" pitchFamily="34" charset="0"/>
              </a:rPr>
              <a:t>یه‌رمیا</a:t>
            </a: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168454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6" name="Title 1"/>
          <p:cNvSpPr txBox="1">
            <a:spLocks/>
          </p:cNvSpPr>
          <p:nvPr/>
        </p:nvSpPr>
        <p:spPr bwMode="auto">
          <a:xfrm>
            <a:off x="856627" y="94972"/>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English Bible books</a:t>
            </a:r>
          </a:p>
        </p:txBody>
      </p:sp>
      <p:sp>
        <p:nvSpPr>
          <p:cNvPr id="12" name="Subtitle 2"/>
          <p:cNvSpPr txBox="1">
            <a:spLocks/>
          </p:cNvSpPr>
          <p:nvPr/>
        </p:nvSpPr>
        <p:spPr bwMode="auto">
          <a:xfrm>
            <a:off x="962709" y="870357"/>
            <a:ext cx="3809523" cy="1968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Lamentations</a:t>
            </a: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Ezekiel</a:t>
            </a: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Daniel</a:t>
            </a: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Hosea</a:t>
            </a: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Joel</a:t>
            </a: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2" name="TextBox 1">
            <a:extLst>
              <a:ext uri="{FF2B5EF4-FFF2-40B4-BE49-F238E27FC236}">
                <a16:creationId xmlns:a16="http://schemas.microsoft.com/office/drawing/2014/main" id="{7F7D5DBF-676B-41C0-A1FB-717B4DAEA356}"/>
              </a:ext>
            </a:extLst>
          </p:cNvPr>
          <p:cNvSpPr txBox="1"/>
          <p:nvPr/>
        </p:nvSpPr>
        <p:spPr>
          <a:xfrm>
            <a:off x="7390656" y="4763570"/>
            <a:ext cx="1296144"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130222</a:t>
            </a:r>
          </a:p>
        </p:txBody>
      </p:sp>
      <p:sp>
        <p:nvSpPr>
          <p:cNvPr id="9" name="Subtitle 2">
            <a:extLst>
              <a:ext uri="{FF2B5EF4-FFF2-40B4-BE49-F238E27FC236}">
                <a16:creationId xmlns:a16="http://schemas.microsoft.com/office/drawing/2014/main" id="{E26EF188-5B02-C0B2-95F3-806A8730B045}"/>
              </a:ext>
            </a:extLst>
          </p:cNvPr>
          <p:cNvSpPr txBox="1">
            <a:spLocks/>
          </p:cNvSpPr>
          <p:nvPr/>
        </p:nvSpPr>
        <p:spPr bwMode="auto">
          <a:xfrm>
            <a:off x="4427984" y="1048925"/>
            <a:ext cx="4320480" cy="1968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lvl="0">
              <a:spcBef>
                <a:spcPts val="3000"/>
              </a:spcBef>
              <a:buClr>
                <a:srgbClr val="000000"/>
              </a:buClr>
              <a:defRPr/>
            </a:pPr>
            <a:r>
              <a:rPr lang="fa-IR" sz="2400" kern="0" dirty="0">
                <a:solidFill>
                  <a:srgbClr val="333333"/>
                </a:solidFill>
                <a:latin typeface="Arial" panose="020B0604020202020204" pitchFamily="34" charset="0"/>
                <a:cs typeface="Arial" panose="020B0604020202020204" pitchFamily="34" charset="0"/>
              </a:rPr>
              <a:t>عمراثی ارمیا</a:t>
            </a:r>
            <a:r>
              <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rPr>
              <a:t>       </a:t>
            </a:r>
            <a:r>
              <a:rPr lang="fa-IR" sz="2400" kern="0" dirty="0">
                <a:solidFill>
                  <a:srgbClr val="333333"/>
                </a:solidFill>
                <a:latin typeface="Arial" panose="020B0604020202020204" pitchFamily="34" charset="0"/>
                <a:cs typeface="Arial" panose="020B0604020202020204" pitchFamily="34" charset="0"/>
              </a:rPr>
              <a:t>شینه‌كانی یه‌رمیا</a:t>
            </a: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lvl="0">
              <a:spcBef>
                <a:spcPts val="3000"/>
              </a:spcBef>
              <a:buClr>
                <a:srgbClr val="000000"/>
              </a:buClr>
              <a:defRPr/>
            </a:pPr>
            <a:r>
              <a:rPr lang="fa-IR" sz="2400" kern="0" dirty="0">
                <a:solidFill>
                  <a:srgbClr val="333333"/>
                </a:solidFill>
                <a:latin typeface="Arial" panose="020B0604020202020204" pitchFamily="34" charset="0"/>
                <a:cs typeface="Arial" panose="020B0604020202020204" pitchFamily="34" charset="0"/>
              </a:rPr>
              <a:t>حزقیال</a:t>
            </a:r>
            <a:r>
              <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rPr>
              <a:t>     </a:t>
            </a:r>
            <a:r>
              <a:rPr lang="fa-IR" sz="2400" kern="0" dirty="0">
                <a:solidFill>
                  <a:srgbClr val="333333"/>
                </a:solidFill>
                <a:latin typeface="Arial" panose="020B0604020202020204" pitchFamily="34" charset="0"/>
                <a:cs typeface="Arial" panose="020B0604020202020204" pitchFamily="34" charset="0"/>
              </a:rPr>
              <a:t>حزقیێل</a:t>
            </a: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lvl="0">
              <a:spcBef>
                <a:spcPts val="3000"/>
              </a:spcBef>
              <a:buClr>
                <a:srgbClr val="000000"/>
              </a:buClr>
              <a:defRPr/>
            </a:pPr>
            <a:r>
              <a:rPr lang="fa-IR" sz="2400" kern="0" dirty="0">
                <a:solidFill>
                  <a:srgbClr val="333333"/>
                </a:solidFill>
                <a:latin typeface="Arial" panose="020B0604020202020204" pitchFamily="34" charset="0"/>
                <a:cs typeface="Arial" panose="020B0604020202020204" pitchFamily="34" charset="0"/>
              </a:rPr>
              <a:t>دانیال</a:t>
            </a:r>
            <a:r>
              <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rPr>
              <a:t>      </a:t>
            </a:r>
            <a:r>
              <a:rPr lang="fa-IR" sz="2400" kern="0" dirty="0">
                <a:solidFill>
                  <a:srgbClr val="333333"/>
                </a:solidFill>
                <a:latin typeface="Arial" panose="020B0604020202020204" pitchFamily="34" charset="0"/>
                <a:cs typeface="Arial" panose="020B0604020202020204" pitchFamily="34" charset="0"/>
              </a:rPr>
              <a:t>دانیال</a:t>
            </a: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lvl="0">
              <a:spcBef>
                <a:spcPts val="3000"/>
              </a:spcBef>
              <a:buClr>
                <a:srgbClr val="000000"/>
              </a:buClr>
              <a:defRPr/>
            </a:pPr>
            <a:r>
              <a:rPr lang="fa-IR" sz="2400" kern="0" dirty="0">
                <a:solidFill>
                  <a:srgbClr val="333333"/>
                </a:solidFill>
                <a:latin typeface="Arial" panose="020B0604020202020204" pitchFamily="34" charset="0"/>
                <a:cs typeface="Arial" panose="020B0604020202020204" pitchFamily="34" charset="0"/>
              </a:rPr>
              <a:t>هوشع</a:t>
            </a:r>
            <a:r>
              <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rPr>
              <a:t>    </a:t>
            </a:r>
            <a:r>
              <a:rPr lang="fa-IR" sz="2400" kern="0" dirty="0">
                <a:solidFill>
                  <a:srgbClr val="333333"/>
                </a:solidFill>
                <a:latin typeface="Arial" panose="020B0604020202020204" pitchFamily="34" charset="0"/>
                <a:cs typeface="Arial" panose="020B0604020202020204" pitchFamily="34" charset="0"/>
              </a:rPr>
              <a:t>هۆشه‌ع</a:t>
            </a: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lvl="0">
              <a:spcBef>
                <a:spcPts val="3000"/>
              </a:spcBef>
              <a:buClr>
                <a:srgbClr val="000000"/>
              </a:buClr>
              <a:defRPr/>
            </a:pPr>
            <a:r>
              <a:rPr lang="fa-IR" sz="2400" kern="0" dirty="0">
                <a:solidFill>
                  <a:srgbClr val="333333"/>
                </a:solidFill>
                <a:latin typeface="Arial" panose="020B0604020202020204" pitchFamily="34" charset="0"/>
                <a:cs typeface="Arial" panose="020B0604020202020204" pitchFamily="34" charset="0"/>
              </a:rPr>
              <a:t>یوییل </a:t>
            </a:r>
            <a:r>
              <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rPr>
              <a:t>   </a:t>
            </a:r>
            <a:r>
              <a:rPr lang="fa-IR" sz="2400" kern="0" dirty="0">
                <a:solidFill>
                  <a:srgbClr val="333333"/>
                </a:solidFill>
                <a:latin typeface="Arial" panose="020B0604020202020204" pitchFamily="34" charset="0"/>
                <a:cs typeface="Arial" panose="020B0604020202020204" pitchFamily="34" charset="0"/>
              </a:rPr>
              <a:t>یۆئێل</a:t>
            </a: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786788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ertical and Horizontal design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006666"/>
        </a:dk1>
        <a:lt1>
          <a:srgbClr val="FFFFFF"/>
        </a:lt1>
        <a:dk2>
          <a:srgbClr val="5E761C"/>
        </a:dk2>
        <a:lt2>
          <a:srgbClr val="777777"/>
        </a:lt2>
        <a:accent1>
          <a:srgbClr val="D5F470"/>
        </a:accent1>
        <a:accent2>
          <a:srgbClr val="EDCCFB"/>
        </a:accent2>
        <a:accent3>
          <a:srgbClr val="FFFFFF"/>
        </a:accent3>
        <a:accent4>
          <a:srgbClr val="005656"/>
        </a:accent4>
        <a:accent5>
          <a:srgbClr val="E7F8BB"/>
        </a:accent5>
        <a:accent6>
          <a:srgbClr val="D7B9E3"/>
        </a:accent6>
        <a:hlink>
          <a:srgbClr val="FF9933"/>
        </a:hlink>
        <a:folHlink>
          <a:srgbClr val="B2B2B2"/>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808080"/>
        </a:lt2>
        <a:accent1>
          <a:srgbClr val="D5F470"/>
        </a:accent1>
        <a:accent2>
          <a:srgbClr val="EDC9FB"/>
        </a:accent2>
        <a:accent3>
          <a:srgbClr val="FFFFFF"/>
        </a:accent3>
        <a:accent4>
          <a:srgbClr val="000000"/>
        </a:accent4>
        <a:accent5>
          <a:srgbClr val="E7F8BB"/>
        </a:accent5>
        <a:accent6>
          <a:srgbClr val="D7B6E3"/>
        </a:accent6>
        <a:hlink>
          <a:srgbClr val="BFC3FD"/>
        </a:hlink>
        <a:folHlink>
          <a:srgbClr val="B2B2B2"/>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6600"/>
        </a:dk2>
        <a:lt2>
          <a:srgbClr val="808080"/>
        </a:lt2>
        <a:accent1>
          <a:srgbClr val="FF6237"/>
        </a:accent1>
        <a:accent2>
          <a:srgbClr val="5F7BF1"/>
        </a:accent2>
        <a:accent3>
          <a:srgbClr val="FFFFFF"/>
        </a:accent3>
        <a:accent4>
          <a:srgbClr val="000000"/>
        </a:accent4>
        <a:accent5>
          <a:srgbClr val="FFB7AE"/>
        </a:accent5>
        <a:accent6>
          <a:srgbClr val="556FDA"/>
        </a:accent6>
        <a:hlink>
          <a:srgbClr val="15DF1F"/>
        </a:hlink>
        <a:folHlink>
          <a:srgbClr val="B2B2B2"/>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663300"/>
        </a:dk2>
        <a:lt2>
          <a:srgbClr val="808080"/>
        </a:lt2>
        <a:accent1>
          <a:srgbClr val="76C082"/>
        </a:accent1>
        <a:accent2>
          <a:srgbClr val="E3B06D"/>
        </a:accent2>
        <a:accent3>
          <a:srgbClr val="FFFFFF"/>
        </a:accent3>
        <a:accent4>
          <a:srgbClr val="000000"/>
        </a:accent4>
        <a:accent5>
          <a:srgbClr val="BDDCC1"/>
        </a:accent5>
        <a:accent6>
          <a:srgbClr val="CE9F62"/>
        </a:accent6>
        <a:hlink>
          <a:srgbClr val="D8EC42"/>
        </a:hlink>
        <a:folHlink>
          <a:srgbClr val="B2B2B2"/>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10">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4030</TotalTime>
  <Words>470</Words>
  <Application>Microsoft Office PowerPoint</Application>
  <PresentationFormat>On-screen Show (16:9)</PresentationFormat>
  <Paragraphs>178</Paragraphs>
  <Slides>13</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 Unicode MS</vt:lpstr>
      <vt:lpstr>굴림</vt:lpstr>
      <vt:lpstr>Arial</vt:lpstr>
      <vt:lpstr>Calibri</vt:lpstr>
      <vt:lpstr>Century Gothic</vt:lpstr>
      <vt:lpstr>Chalkboard</vt:lpstr>
      <vt:lpstr>Vertical and Horizontal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Lawrence</dc:creator>
  <cp:lastModifiedBy>Lawrence Cave</cp:lastModifiedBy>
  <cp:revision>226</cp:revision>
  <cp:lastPrinted>2022-08-13T15:04:34Z</cp:lastPrinted>
  <dcterms:created xsi:type="dcterms:W3CDTF">2020-04-16T13:12:45Z</dcterms:created>
  <dcterms:modified xsi:type="dcterms:W3CDTF">2024-02-06T15:57:20Z</dcterms:modified>
</cp:coreProperties>
</file>