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388" r:id="rId2"/>
    <p:sldId id="383" r:id="rId3"/>
    <p:sldId id="349" r:id="rId4"/>
    <p:sldId id="330" r:id="rId5"/>
    <p:sldId id="335" r:id="rId6"/>
    <p:sldId id="340" r:id="rId7"/>
    <p:sldId id="344" r:id="rId8"/>
    <p:sldId id="391" r:id="rId9"/>
    <p:sldId id="392" r:id="rId10"/>
    <p:sldId id="413" r:id="rId11"/>
    <p:sldId id="414" r:id="rId12"/>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554" autoAdjust="0"/>
    <p:restoredTop sz="94660"/>
  </p:normalViewPr>
  <p:slideViewPr>
    <p:cSldViewPr>
      <p:cViewPr varScale="1">
        <p:scale>
          <a:sx n="138" d="100"/>
          <a:sy n="138" d="100"/>
        </p:scale>
        <p:origin x="354" y="126"/>
      </p:cViewPr>
      <p:guideLst>
        <p:guide orient="horz" pos="162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F326A4-804C-4A9B-AEC9-A164EE5F15F5}" type="datetimeFigureOut">
              <a:rPr lang="en-GB" smtClean="0"/>
              <a:t>06/02/2024</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AC2654-9F2F-4EE6-8960-8A8F70BB0E0A}" type="slidenum">
              <a:rPr lang="en-GB" smtClean="0"/>
              <a:t>‹#›</a:t>
            </a:fld>
            <a:endParaRPr lang="en-GB"/>
          </a:p>
        </p:txBody>
      </p:sp>
    </p:spTree>
    <p:extLst>
      <p:ext uri="{BB962C8B-B14F-4D97-AF65-F5344CB8AC3E}">
        <p14:creationId xmlns:p14="http://schemas.microsoft.com/office/powerpoint/2010/main" val="2221470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63163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t>Delete slide if not required</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44462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78279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Ask students if they know what is the first book of the New Testament in English. They have a clue in having the Farsi and Sorani. If no one answers, put the English on and say it. Once someone or you have said the name, bring the name on and all practise saying the name in English. Continue with the other books in the same way.</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82350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337275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287541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004765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730247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269700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Delete this slide if not appropriate</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AC2654-9F2F-4EE6-8960-8A8F70BB0E0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518832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9144000" cy="5143500"/>
            <a:chOff x="0" y="0"/>
            <a:chExt cx="5760" cy="4320"/>
          </a:xfrm>
        </p:grpSpPr>
        <p:sp>
          <p:nvSpPr>
            <p:cNvPr id="3075" name="Rectangle 3"/>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6" name="Rectangle 4"/>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7" name="Rectangle 5"/>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8" name="Rectangle 6"/>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9" name="Rectangle 7"/>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0" name="Rectangle 8"/>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1" name="Rectangle 9"/>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2" name="Rectangle 10"/>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3" name="Rectangle 11"/>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4" name="Rectangle 12"/>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5" name="Rectangle 13"/>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6" name="Line 14"/>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7" name="Line 15"/>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Line 16"/>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Line 17"/>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Line 18"/>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Line 19"/>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2" name="Line 20"/>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3" name="Line 21"/>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4" name="Line 22"/>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5" name="Line 23"/>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6" name="Line 24"/>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7" name="Line 25"/>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8" name="Line 26"/>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099" name="Rectangle 27"/>
          <p:cNvSpPr>
            <a:spLocks noGrp="1" noChangeArrowheads="1"/>
          </p:cNvSpPr>
          <p:nvPr>
            <p:ph type="ctrTitle"/>
          </p:nvPr>
        </p:nvSpPr>
        <p:spPr>
          <a:xfrm>
            <a:off x="685800" y="1597819"/>
            <a:ext cx="7772400" cy="1102519"/>
          </a:xfrm>
        </p:spPr>
        <p:txBody>
          <a:bodyPr/>
          <a:lstStyle>
            <a:lvl1pPr>
              <a:defRPr/>
            </a:lvl1pPr>
          </a:lstStyle>
          <a:p>
            <a:pPr lvl="0"/>
            <a:r>
              <a:rPr lang="en-US" altLang="en-US" noProof="0"/>
              <a:t>Click to edit Master title style</a:t>
            </a:r>
            <a:endParaRPr lang="en-GB" altLang="en-US" noProof="0"/>
          </a:p>
        </p:txBody>
      </p:sp>
      <p:sp>
        <p:nvSpPr>
          <p:cNvPr id="3100" name="Rectangle 28"/>
          <p:cNvSpPr>
            <a:spLocks noGrp="1" noChangeArrowheads="1"/>
          </p:cNvSpPr>
          <p:nvPr>
            <p:ph type="subTitle" idx="1"/>
          </p:nvPr>
        </p:nvSpPr>
        <p:spPr>
          <a:xfrm>
            <a:off x="1371600" y="2914650"/>
            <a:ext cx="6400800" cy="1314450"/>
          </a:xfrm>
        </p:spPr>
        <p:txBody>
          <a:bodyPr/>
          <a:lstStyle>
            <a:lvl1pPr marL="0" indent="0" algn="ctr">
              <a:buFont typeface="Century Gothic" pitchFamily="34" charset="0"/>
              <a:buNone/>
              <a:defRPr sz="2800"/>
            </a:lvl1pPr>
          </a:lstStyle>
          <a:p>
            <a:pPr lvl="0"/>
            <a:r>
              <a:rPr lang="en-US" altLang="en-US" noProof="0"/>
              <a:t>Click to edit Master subtitle style</a:t>
            </a:r>
            <a:endParaRPr lang="en-GB" altLang="en-US" noProof="0"/>
          </a:p>
        </p:txBody>
      </p:sp>
      <p:sp>
        <p:nvSpPr>
          <p:cNvPr id="3104" name="Rectangle 32"/>
          <p:cNvSpPr>
            <a:spLocks noGrp="1" noChangeArrowheads="1"/>
          </p:cNvSpPr>
          <p:nvPr>
            <p:ph type="dt" sz="half" idx="2"/>
          </p:nvPr>
        </p:nvSpPr>
        <p:spPr/>
        <p:txBody>
          <a:bodyPr/>
          <a:lstStyle>
            <a:lvl1pPr>
              <a:defRPr/>
            </a:lvl1pPr>
          </a:lstStyle>
          <a:p>
            <a:fld id="{994A13E7-6E42-4C75-A820-AE8E704959D7}" type="datetime1">
              <a:rPr lang="en-GB" smtClean="0"/>
              <a:t>06/02/2024</a:t>
            </a:fld>
            <a:endParaRPr lang="en-GB"/>
          </a:p>
        </p:txBody>
      </p:sp>
      <p:sp>
        <p:nvSpPr>
          <p:cNvPr id="3105" name="Rectangle 33"/>
          <p:cNvSpPr>
            <a:spLocks noGrp="1" noChangeArrowheads="1"/>
          </p:cNvSpPr>
          <p:nvPr>
            <p:ph type="ftr" sz="quarter" idx="3"/>
          </p:nvPr>
        </p:nvSpPr>
        <p:spPr/>
        <p:txBody>
          <a:bodyPr/>
          <a:lstStyle>
            <a:lvl1pPr>
              <a:defRPr/>
            </a:lvl1pPr>
          </a:lstStyle>
          <a:p>
            <a:endParaRPr lang="en-GB"/>
          </a:p>
        </p:txBody>
      </p:sp>
      <p:sp>
        <p:nvSpPr>
          <p:cNvPr id="3106" name="Rectangle 34"/>
          <p:cNvSpPr>
            <a:spLocks noGrp="1" noChangeArrowheads="1"/>
          </p:cNvSpPr>
          <p:nvPr>
            <p:ph type="sldNum" sz="quarter" idx="4"/>
          </p:nvPr>
        </p:nvSpPr>
        <p:spPr>
          <a:xfrm>
            <a:off x="6553200" y="4698207"/>
            <a:ext cx="2133600" cy="288131"/>
          </a:xfrm>
        </p:spPr>
        <p:txBody>
          <a:bodyPr/>
          <a:lstStyle>
            <a:lvl1pPr>
              <a:defRPr/>
            </a:lvl1pPr>
          </a:lstStyle>
          <a:p>
            <a:fld id="{63C520B5-213A-4CB4-BF22-D563061A535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9031EC58-F354-44B9-8ADF-5BEE964BA96B}"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83679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52F5085C-DA57-4DC3-B884-0B2778BA5155}"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023245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F1DF89F3-5889-4FC7-8168-16CBC4427AB0}"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530999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468419F6-3CD1-4474-9FD9-5C2BA8C817D1}" type="datetime1">
              <a:rPr lang="en-GB" smtClean="0"/>
              <a:t>06/02/2024</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577086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fld id="{68F026C1-E1B9-4130-9C35-7541EADEC923}" type="datetime1">
              <a:rPr lang="en-GB" smtClean="0"/>
              <a:t>06/02/2024</a:t>
            </a:fld>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022266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fld id="{5E8A6DF8-6A4D-48CE-B7CA-6C3179F5FAEB}" type="datetime1">
              <a:rPr lang="en-GB" smtClean="0"/>
              <a:t>06/02/2024</a:t>
            </a:fld>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99983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fld id="{91308D86-686C-4857-98AF-C9BA0F7A02BA}" type="datetime1">
              <a:rPr lang="en-GB" smtClean="0"/>
              <a:t>06/02/2024</a:t>
            </a:fld>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359119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2FDC4A85-0DAB-480D-93A2-D436A03EBB1C}" type="datetime1">
              <a:rPr lang="en-GB" smtClean="0"/>
              <a:t>06/02/2024</a:t>
            </a:fld>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186683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FF8C9E49-80F1-4C16-AE0F-5D74E9ABEF01}" type="datetime1">
              <a:rPr lang="en-GB" smtClean="0"/>
              <a:t>06/02/2024</a:t>
            </a:fld>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085873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51590140-5892-4BCE-923E-CD74D32C3AE8}" type="datetime1">
              <a:rPr lang="en-GB" smtClean="0"/>
              <a:t>06/02/2024</a:t>
            </a:fld>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3518106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5400000" scaled="1"/>
        </a:gradFill>
        <a:effectLst/>
      </p:bgPr>
    </p:bg>
    <p:spTree>
      <p:nvGrpSpPr>
        <p:cNvPr id="1" name=""/>
        <p:cNvGrpSpPr/>
        <p:nvPr/>
      </p:nvGrpSpPr>
      <p:grpSpPr>
        <a:xfrm>
          <a:off x="0" y="0"/>
          <a:ext cx="0" cy="0"/>
          <a:chOff x="0" y="0"/>
          <a:chExt cx="0" cy="0"/>
        </a:xfrm>
      </p:grpSpPr>
      <p:grpSp>
        <p:nvGrpSpPr>
          <p:cNvPr id="1031" name="Group 7"/>
          <p:cNvGrpSpPr>
            <a:grpSpLocks/>
          </p:cNvGrpSpPr>
          <p:nvPr/>
        </p:nvGrpSpPr>
        <p:grpSpPr bwMode="auto">
          <a:xfrm>
            <a:off x="0" y="0"/>
            <a:ext cx="9144000" cy="5143500"/>
            <a:chOff x="0" y="0"/>
            <a:chExt cx="5760" cy="4320"/>
          </a:xfrm>
        </p:grpSpPr>
        <p:sp>
          <p:nvSpPr>
            <p:cNvPr id="1032" name="Rectangle 8"/>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3" name="Rectangle 9"/>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4" name="Rectangle 10"/>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5" name="Rectangle 11"/>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6" name="Rectangle 12"/>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7" name="Rectangle 13"/>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8" name="Rectangle 14"/>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9" name="Rectangle 15"/>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0" name="Rectangle 16"/>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1" name="Rectangle 17"/>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2" name="Rectangle 18"/>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3" name="Line 19"/>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4" name="Line 20"/>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5" name="Line 21"/>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6" name="Line 22"/>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7" name="Line 23"/>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8" name="Line 24"/>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9" name="Line 25"/>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0" name="Line 26"/>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1" name="Line 27"/>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2" name="Line 28"/>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3" name="Line 29"/>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 name="Line 30"/>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 name="Line 31"/>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026" name="Rectangle 2"/>
          <p:cNvSpPr>
            <a:spLocks noGrp="1" noChangeArrowheads="1"/>
          </p:cNvSpPr>
          <p:nvPr>
            <p:ph type="title"/>
          </p:nvPr>
        </p:nvSpPr>
        <p:spPr bwMode="auto">
          <a:xfrm>
            <a:off x="914400" y="205979"/>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28" name="Rectangle 4"/>
          <p:cNvSpPr>
            <a:spLocks noGrp="1" noChangeArrowheads="1"/>
          </p:cNvSpPr>
          <p:nvPr>
            <p:ph type="dt" sz="half" idx="2"/>
          </p:nvPr>
        </p:nvSpPr>
        <p:spPr bwMode="auto">
          <a:xfrm>
            <a:off x="457200" y="4698207"/>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solidFill>
                  <a:schemeClr val="bg2"/>
                </a:solidFill>
              </a:defRPr>
            </a:lvl1pPr>
          </a:lstStyle>
          <a:p>
            <a:fld id="{BBD14836-B28B-4598-BEDB-E28DBE2BC838}" type="datetime1">
              <a:rPr lang="en-GB" smtClean="0"/>
              <a:t>06/02/2024</a:t>
            </a:fld>
            <a:endParaRPr lang="en-GB"/>
          </a:p>
        </p:txBody>
      </p:sp>
      <p:sp>
        <p:nvSpPr>
          <p:cNvPr id="1029" name="Rectangle 5"/>
          <p:cNvSpPr>
            <a:spLocks noGrp="1" noChangeArrowheads="1"/>
          </p:cNvSpPr>
          <p:nvPr>
            <p:ph type="ftr" sz="quarter" idx="3"/>
          </p:nvPr>
        </p:nvSpPr>
        <p:spPr bwMode="auto">
          <a:xfrm>
            <a:off x="3124200" y="4698207"/>
            <a:ext cx="2895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solidFill>
                  <a:schemeClr val="bg2"/>
                </a:solidFill>
              </a:defRPr>
            </a:lvl1pPr>
          </a:lstStyle>
          <a:p>
            <a:endParaRPr lang="en-GB"/>
          </a:p>
        </p:txBody>
      </p:sp>
      <p:sp>
        <p:nvSpPr>
          <p:cNvPr id="1030" name="Rectangle 6"/>
          <p:cNvSpPr>
            <a:spLocks noGrp="1" noChangeArrowheads="1"/>
          </p:cNvSpPr>
          <p:nvPr>
            <p:ph type="sldNum" sz="quarter" idx="4"/>
          </p:nvPr>
        </p:nvSpPr>
        <p:spPr bwMode="auto">
          <a:xfrm>
            <a:off x="6553200" y="4700588"/>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chemeClr val="bg2"/>
                </a:solidFill>
              </a:defRPr>
            </a:lvl1pPr>
          </a:lstStyle>
          <a:p>
            <a:fld id="{63C520B5-213A-4CB4-BF22-D563061A5350}"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p:titleStyle>
    <p:bodyStyle>
      <a:lvl1pPr marL="342900" indent="-342900" algn="l" rtl="0" eaLnBrk="1" fontAlgn="base" hangingPunct="1">
        <a:spcBef>
          <a:spcPct val="20000"/>
        </a:spcBef>
        <a:spcAft>
          <a:spcPct val="0"/>
        </a:spcAft>
        <a:buClr>
          <a:schemeClr val="tx1"/>
        </a:buClr>
        <a:buFont typeface="Century Gothic" pitchFamily="34" charset="0"/>
        <a:buChar char="□"/>
        <a:defRPr sz="32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English Words and phrases</a:t>
            </a: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2" name="TextBox 1">
            <a:extLst>
              <a:ext uri="{FF2B5EF4-FFF2-40B4-BE49-F238E27FC236}">
                <a16:creationId xmlns:a16="http://schemas.microsoft.com/office/drawing/2014/main" id="{7F7D5DBF-676B-41C0-A1FB-717B4DAEA356}"/>
              </a:ext>
            </a:extLst>
          </p:cNvPr>
          <p:cNvSpPr txBox="1"/>
          <p:nvPr/>
        </p:nvSpPr>
        <p:spPr>
          <a:xfrm>
            <a:off x="7390656" y="4763570"/>
            <a:ext cx="1296144"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220222</a:t>
            </a: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1079430" y="827876"/>
            <a:ext cx="6985140" cy="378565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Welcome to the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Practise your English class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خوش آمدید به</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کلاس زبان انگلیسی خود را تمرین کنید</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بەخێربێن بۆ</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پۆلی زمانی ئینگلیزی خۆت مەشق بکە</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5636587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English Words and phrases</a:t>
            </a: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2" name="TextBox 1">
            <a:extLst>
              <a:ext uri="{FF2B5EF4-FFF2-40B4-BE49-F238E27FC236}">
                <a16:creationId xmlns:a16="http://schemas.microsoft.com/office/drawing/2014/main" id="{7F7D5DBF-676B-41C0-A1FB-717B4DAEA356}"/>
              </a:ext>
            </a:extLst>
          </p:cNvPr>
          <p:cNvSpPr txBox="1"/>
          <p:nvPr/>
        </p:nvSpPr>
        <p:spPr>
          <a:xfrm>
            <a:off x="7390656" y="4763570"/>
            <a:ext cx="1296144"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220222</a:t>
            </a: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1733982" y="1705485"/>
            <a:ext cx="5702267" cy="193899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 will end with a prayer</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با دعا تمام می کنیم</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بە دوعایەک کۆتایی پێدێنین</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36079610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English Words and phrases</a:t>
            </a: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2" name="TextBox 1">
            <a:extLst>
              <a:ext uri="{FF2B5EF4-FFF2-40B4-BE49-F238E27FC236}">
                <a16:creationId xmlns:a16="http://schemas.microsoft.com/office/drawing/2014/main" id="{7F7D5DBF-676B-41C0-A1FB-717B4DAEA356}"/>
              </a:ext>
            </a:extLst>
          </p:cNvPr>
          <p:cNvSpPr txBox="1"/>
          <p:nvPr/>
        </p:nvSpPr>
        <p:spPr>
          <a:xfrm>
            <a:off x="7390656" y="4763570"/>
            <a:ext cx="1296144"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220222</a:t>
            </a: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683568" y="899071"/>
            <a:ext cx="7704856" cy="378565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Thank you for coming– we hope see you next week, God willing!</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از حضور شما متشکرم – به امید خدا، امیدواریم هفته آینده شما را ببینیم!</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a-IR" sz="4000" b="0" i="0" u="none" strike="noStrike" kern="1200" cap="none" spc="0" normalizeH="0" baseline="0" noProof="0" dirty="0">
                <a:ln>
                  <a:noFill/>
                </a:ln>
                <a:solidFill>
                  <a:srgbClr val="000000"/>
                </a:solidFill>
                <a:effectLst/>
                <a:uLnTx/>
                <a:uFillTx/>
                <a:latin typeface="Chalkboard"/>
                <a:ea typeface="+mn-ea"/>
                <a:cs typeface="+mn-cs"/>
              </a:rPr>
              <a:t>سوپاس بۆ هاتنت– هیوادارین هەفتەی داهاتوو بتانبینین، ان شاء الله!</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656926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64087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English Words and phrases</a:t>
            </a: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2" name="TextBox 1">
            <a:extLst>
              <a:ext uri="{FF2B5EF4-FFF2-40B4-BE49-F238E27FC236}">
                <a16:creationId xmlns:a16="http://schemas.microsoft.com/office/drawing/2014/main" id="{7F7D5DBF-676B-41C0-A1FB-717B4DAEA356}"/>
              </a:ext>
            </a:extLst>
          </p:cNvPr>
          <p:cNvSpPr txBox="1"/>
          <p:nvPr/>
        </p:nvSpPr>
        <p:spPr>
          <a:xfrm>
            <a:off x="7390656" y="4763570"/>
            <a:ext cx="1296144"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220222</a:t>
            </a:r>
          </a:p>
        </p:txBody>
      </p:sp>
      <p:pic>
        <p:nvPicPr>
          <p:cNvPr id="3" name="Picture 2">
            <a:extLst>
              <a:ext uri="{FF2B5EF4-FFF2-40B4-BE49-F238E27FC236}">
                <a16:creationId xmlns:a16="http://schemas.microsoft.com/office/drawing/2014/main" id="{57798F58-75FD-44CF-A72A-F2AC69FE5DC9}"/>
              </a:ext>
            </a:extLst>
          </p:cNvPr>
          <p:cNvPicPr>
            <a:picLocks noChangeAspect="1"/>
          </p:cNvPicPr>
          <p:nvPr/>
        </p:nvPicPr>
        <p:blipFill>
          <a:blip r:embed="rId5"/>
          <a:stretch>
            <a:fillRect/>
          </a:stretch>
        </p:blipFill>
        <p:spPr>
          <a:xfrm>
            <a:off x="3636958" y="4164766"/>
            <a:ext cx="1877731" cy="279192"/>
          </a:xfrm>
          <a:prstGeom prst="rect">
            <a:avLst/>
          </a:prstGeom>
        </p:spPr>
      </p:pic>
      <p:sp>
        <p:nvSpPr>
          <p:cNvPr id="7" name="TextBox 6">
            <a:extLst>
              <a:ext uri="{FF2B5EF4-FFF2-40B4-BE49-F238E27FC236}">
                <a16:creationId xmlns:a16="http://schemas.microsoft.com/office/drawing/2014/main" id="{13857825-B405-6E15-594A-B528C590334F}"/>
              </a:ext>
            </a:extLst>
          </p:cNvPr>
          <p:cNvSpPr txBox="1"/>
          <p:nvPr/>
        </p:nvSpPr>
        <p:spPr>
          <a:xfrm>
            <a:off x="1606037" y="1547197"/>
            <a:ext cx="5702267" cy="193899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srgbClr val="000000"/>
                </a:solidFill>
                <a:effectLst/>
                <a:uLnTx/>
                <a:uFillTx/>
                <a:latin typeface="Chalkboard"/>
                <a:ea typeface="+mn-ea"/>
                <a:cs typeface="+mn-cs"/>
              </a:rPr>
              <a:t>We will start with a prayer</a:t>
            </a:r>
          </a:p>
          <a:p>
            <a:pPr lvl="0" algn="r"/>
            <a:r>
              <a:rPr lang="fa-IR" sz="4000" dirty="0">
                <a:solidFill>
                  <a:srgbClr val="000000"/>
                </a:solidFill>
                <a:latin typeface="Chalkboard"/>
              </a:rPr>
              <a:t>با دعا شروع می کنیم</a:t>
            </a:r>
            <a:endParaRPr lang="en-GB" sz="4000" dirty="0">
              <a:solidFill>
                <a:srgbClr val="000000"/>
              </a:solidFill>
              <a:latin typeface="Chalkboard"/>
            </a:endParaRPr>
          </a:p>
          <a:p>
            <a:pPr lvl="0" algn="r"/>
            <a:r>
              <a:rPr kumimoji="0" lang="fa-IR" sz="4000" b="0" i="0" u="none" strike="noStrike" kern="1200" cap="none" spc="0" normalizeH="0" baseline="0" noProof="0" dirty="0">
                <a:ln>
                  <a:noFill/>
                </a:ln>
                <a:solidFill>
                  <a:srgbClr val="000000"/>
                </a:solidFill>
                <a:effectLst/>
                <a:uLnTx/>
                <a:uFillTx/>
                <a:latin typeface="Chalkboard"/>
                <a:ea typeface="+mn-ea"/>
                <a:cs typeface="+mn-cs"/>
              </a:rPr>
              <a:t>بە دوعایەک دەست پێدەکەین</a:t>
            </a:r>
            <a:endParaRPr kumimoji="0" lang="en-GB" sz="4000" b="0" i="0" u="none" strike="noStrike" kern="1200" cap="none" spc="0" normalizeH="0" baseline="0" noProof="0" dirty="0">
              <a:ln>
                <a:noFill/>
              </a:ln>
              <a:solidFill>
                <a:srgbClr val="000000"/>
              </a:solidFill>
              <a:effectLst/>
              <a:uLnTx/>
              <a:uFillTx/>
              <a:latin typeface="Chalkboard"/>
              <a:ea typeface="+mn-ea"/>
              <a:cs typeface="+mn-cs"/>
            </a:endParaRPr>
          </a:p>
        </p:txBody>
      </p:sp>
    </p:spTree>
    <p:extLst>
      <p:ext uri="{BB962C8B-B14F-4D97-AF65-F5344CB8AC3E}">
        <p14:creationId xmlns:p14="http://schemas.microsoft.com/office/powerpoint/2010/main" val="6751147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27267F-4EC8-9725-A138-6FE12C643D2F}"/>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D08EE2B7-736B-BCD8-21A7-C8B0024B0509}"/>
              </a:ext>
            </a:extLst>
          </p:cNvPr>
          <p:cNvSpPr>
            <a:spLocks noGrp="1"/>
          </p:cNvSpPr>
          <p:nvPr>
            <p:ph idx="1"/>
          </p:nvPr>
        </p:nvSpPr>
        <p:spPr/>
        <p:txBody>
          <a:bodyPr/>
          <a:lstStyle/>
          <a:p>
            <a:endParaRPr lang="en-GB" dirty="0"/>
          </a:p>
        </p:txBody>
      </p:sp>
      <p:sp>
        <p:nvSpPr>
          <p:cNvPr id="5" name="Slide Number Placeholder 4">
            <a:extLst>
              <a:ext uri="{FF2B5EF4-FFF2-40B4-BE49-F238E27FC236}">
                <a16:creationId xmlns:a16="http://schemas.microsoft.com/office/drawing/2014/main" id="{0F61C2BD-2E6A-C339-2DE6-3C9F442F9011}"/>
              </a:ext>
            </a:extLst>
          </p:cNvPr>
          <p:cNvSpPr>
            <a:spLocks noGrp="1"/>
          </p:cNvSpPr>
          <p:nvPr>
            <p:ph type="sldNum" sz="quarter" idx="12"/>
          </p:nvPr>
        </p:nvSpPr>
        <p:spPr/>
        <p:txBody>
          <a:bodyPr/>
          <a:lstStyle/>
          <a:p>
            <a:fld id="{63C520B5-213A-4CB4-BF22-D563061A5350}" type="slidenum">
              <a:rPr lang="en-GB" smtClean="0"/>
              <a:t>3</a:t>
            </a:fld>
            <a:endParaRPr lang="en-GB"/>
          </a:p>
        </p:txBody>
      </p:sp>
      <p:sp>
        <p:nvSpPr>
          <p:cNvPr id="6" name="Title 1">
            <a:extLst>
              <a:ext uri="{FF2B5EF4-FFF2-40B4-BE49-F238E27FC236}">
                <a16:creationId xmlns:a16="http://schemas.microsoft.com/office/drawing/2014/main" id="{5F229A8F-5652-F637-C81F-B62D418CE078}"/>
              </a:ext>
            </a:extLst>
          </p:cNvPr>
          <p:cNvSpPr txBox="1">
            <a:spLocks/>
          </p:cNvSpPr>
          <p:nvPr/>
        </p:nvSpPr>
        <p:spPr bwMode="auto">
          <a:xfrm>
            <a:off x="1043608" y="1707654"/>
            <a:ext cx="7200800"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5000" b="0" i="0" u="none" strike="noStrike" kern="0" cap="none" spc="0" normalizeH="0" noProof="0" dirty="0">
                <a:ln>
                  <a:noFill/>
                </a:ln>
                <a:solidFill>
                  <a:srgbClr val="000000"/>
                </a:solidFill>
                <a:effectLst/>
                <a:uLnTx/>
                <a:uFillTx/>
                <a:latin typeface="Chalkboard"/>
                <a:ea typeface="+mj-ea"/>
                <a:cs typeface="+mj-cs"/>
              </a:rPr>
              <a:t>Practise the English names of Bible books</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noProof="0" dirty="0">
                <a:ln>
                  <a:noFill/>
                </a:ln>
                <a:solidFill>
                  <a:srgbClr val="000000"/>
                </a:solidFill>
                <a:effectLst/>
                <a:uLnTx/>
                <a:uFillTx/>
                <a:latin typeface="Chalkboard"/>
                <a:ea typeface="+mj-ea"/>
                <a:cs typeface="+mj-cs"/>
              </a:rPr>
              <a:t>نام انگلیسی کتاب‌های کتاب مقدس را تمرین کنید</a:t>
            </a:r>
            <a:endParaRPr kumimoji="0" lang="en-GB" b="0" i="0" u="none" strike="noStrike" kern="0" cap="none" spc="0" normalizeH="0" noProof="0" dirty="0">
              <a:ln>
                <a:noFill/>
              </a:ln>
              <a:solidFill>
                <a:srgbClr val="000000"/>
              </a:solidFill>
              <a:effectLst/>
              <a:uLnTx/>
              <a:uFillTx/>
              <a:latin typeface="Chalkboard"/>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fa-IR" b="0" i="0" u="none" strike="noStrike" kern="0" cap="none" spc="0" normalizeH="0" noProof="0" dirty="0">
                <a:ln>
                  <a:noFill/>
                </a:ln>
                <a:solidFill>
                  <a:srgbClr val="000000"/>
                </a:solidFill>
                <a:effectLst/>
                <a:uLnTx/>
                <a:uFillTx/>
                <a:latin typeface="Chalkboard"/>
                <a:ea typeface="+mj-ea"/>
                <a:cs typeface="+mj-cs"/>
              </a:rPr>
              <a:t>ناوی ئینگلیزی کتێبەکانی کتێبی پیرۆز مەشق بکە</a:t>
            </a:r>
            <a:endParaRPr kumimoji="0" lang="en-GB" b="0" i="0" u="none" strike="noStrike" kern="0" cap="none" spc="0" normalizeH="0" noProof="0" dirty="0">
              <a:ln>
                <a:noFill/>
              </a:ln>
              <a:solidFill>
                <a:srgbClr val="000000"/>
              </a:solidFill>
              <a:effectLst/>
              <a:uLnTx/>
              <a:uFillTx/>
              <a:latin typeface="Chalkboard"/>
              <a:ea typeface="+mj-ea"/>
              <a:cs typeface="+mj-cs"/>
            </a:endParaRPr>
          </a:p>
        </p:txBody>
      </p:sp>
    </p:spTree>
    <p:extLst>
      <p:ext uri="{BB962C8B-B14F-4D97-AF65-F5344CB8AC3E}">
        <p14:creationId xmlns:p14="http://schemas.microsoft.com/office/powerpoint/2010/main" val="3003345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English Bible books</a:t>
            </a:r>
          </a:p>
        </p:txBody>
      </p:sp>
      <p:sp>
        <p:nvSpPr>
          <p:cNvPr id="12" name="Subtitle 2"/>
          <p:cNvSpPr txBox="1">
            <a:spLocks/>
          </p:cNvSpPr>
          <p:nvPr/>
        </p:nvSpPr>
        <p:spPr bwMode="auto">
          <a:xfrm>
            <a:off x="4770140" y="1079954"/>
            <a:ext cx="2754188" cy="35541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ts val="1000"/>
              </a:spcBef>
              <a:spcAft>
                <a:spcPct val="0"/>
              </a:spcAft>
              <a:buClr>
                <a:srgbClr val="000000"/>
              </a:buClr>
              <a:buSzTx/>
              <a:buFont typeface="Century Gothic" pitchFamily="34" charset="0"/>
              <a:buNone/>
              <a:tabLst/>
              <a:defRPr/>
            </a:pPr>
            <a:r>
              <a:rPr kumimoji="0" lang="en-GB" sz="2400" i="0" u="none" strike="noStrike" kern="0" cap="none" spc="0" normalizeH="0" noProof="0" dirty="0">
                <a:ln>
                  <a:noFill/>
                </a:ln>
                <a:solidFill>
                  <a:schemeClr val="tx1"/>
                </a:solidFill>
                <a:effectLst/>
                <a:uLnTx/>
                <a:uFillTx/>
                <a:latin typeface="Arial" panose="020B0604020202020204" pitchFamily="34" charset="0"/>
                <a:cs typeface="Arial" panose="020B0604020202020204" pitchFamily="34" charset="0"/>
              </a:rPr>
              <a:t> </a:t>
            </a:r>
            <a:r>
              <a:rPr kumimoji="0" lang="fa-IR" sz="2400" i="0" u="none" strike="noStrike" kern="0" cap="none" spc="0" normalizeH="0" noProof="0" dirty="0">
                <a:ln>
                  <a:noFill/>
                </a:ln>
                <a:solidFill>
                  <a:schemeClr val="tx1"/>
                </a:solidFill>
                <a:effectLst/>
                <a:uLnTx/>
                <a:uFillTx/>
                <a:latin typeface="Arial" panose="020B0604020202020204" pitchFamily="34" charset="0"/>
                <a:cs typeface="Arial" panose="020B0604020202020204" pitchFamily="34" charset="0"/>
              </a:rPr>
              <a:t>متی</a:t>
            </a:r>
            <a:r>
              <a:rPr lang="en-GB" sz="2400" kern="0" dirty="0">
                <a:solidFill>
                  <a:schemeClr val="tx1"/>
                </a:solidFill>
                <a:latin typeface="Arial" panose="020B0604020202020204" pitchFamily="34" charset="0"/>
                <a:cs typeface="Arial" panose="020B0604020202020204" pitchFamily="34" charset="0"/>
              </a:rPr>
              <a:t>  </a:t>
            </a:r>
            <a:r>
              <a:rPr kumimoji="0" lang="en-GB" sz="2400" i="0" u="none" strike="noStrike" kern="0" cap="none" spc="0" normalizeH="0" noProof="0" dirty="0">
                <a:ln>
                  <a:noFill/>
                </a:ln>
                <a:solidFill>
                  <a:schemeClr val="tx1"/>
                </a:solidFill>
                <a:effectLst/>
                <a:uLnTx/>
                <a:uFillTx/>
                <a:latin typeface="Arial" panose="020B0604020202020204" pitchFamily="34" charset="0"/>
                <a:cs typeface="Arial" panose="020B0604020202020204" pitchFamily="34" charset="0"/>
              </a:rPr>
              <a:t>     </a:t>
            </a:r>
            <a:r>
              <a:rPr lang="fa-IR" sz="2400" dirty="0">
                <a:solidFill>
                  <a:schemeClr val="tx1"/>
                </a:solidFill>
                <a:latin typeface="Arial" panose="020B0604020202020204" pitchFamily="34" charset="0"/>
                <a:cs typeface="Arial" panose="020B0604020202020204" pitchFamily="34" charset="0"/>
              </a:rPr>
              <a:t>مەتا</a:t>
            </a:r>
            <a:endParaRPr lang="en-GB" sz="2400" dirty="0">
              <a:solidFill>
                <a:schemeClr val="tx1"/>
              </a:solidFill>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ts val="1000"/>
              </a:spcBef>
              <a:spcAft>
                <a:spcPct val="0"/>
              </a:spcAft>
              <a:buClr>
                <a:srgbClr val="000000"/>
              </a:buClr>
              <a:buSzTx/>
              <a:buFont typeface="Century Gothic" pitchFamily="34" charset="0"/>
              <a:buNone/>
              <a:tabLst/>
              <a:defRPr/>
            </a:pPr>
            <a:r>
              <a:rPr lang="fa-IR" sz="2400" dirty="0">
                <a:solidFill>
                  <a:schemeClr val="tx1"/>
                </a:solidFill>
                <a:latin typeface="Chalkboard"/>
                <a:cs typeface="Arial" panose="020B0604020202020204" pitchFamily="34" charset="0"/>
              </a:rPr>
              <a:t>مرقس</a:t>
            </a:r>
            <a:r>
              <a:rPr lang="en-GB" sz="4000" b="1" dirty="0">
                <a:solidFill>
                  <a:schemeClr val="tx1"/>
                </a:solidFill>
                <a:latin typeface="Chalkboard"/>
                <a:cs typeface="Arial" panose="020B0604020202020204" pitchFamily="34" charset="0"/>
              </a:rPr>
              <a:t>     </a:t>
            </a:r>
            <a:r>
              <a:rPr lang="fa-IR" sz="2400" dirty="0">
                <a:solidFill>
                  <a:schemeClr val="tx1"/>
                </a:solidFill>
                <a:latin typeface="Chalkboard"/>
                <a:cs typeface="Arial" panose="020B0604020202020204" pitchFamily="34" charset="0"/>
              </a:rPr>
              <a:t>مەرقۆس</a:t>
            </a:r>
            <a:r>
              <a:rPr lang="fa-IR" sz="4000" b="1" dirty="0">
                <a:solidFill>
                  <a:schemeClr val="tx1"/>
                </a:solidFill>
                <a:latin typeface="Chalkboard"/>
                <a:cs typeface="Arial" panose="020B0604020202020204" pitchFamily="34" charset="0"/>
              </a:rPr>
              <a:t> </a:t>
            </a:r>
            <a:r>
              <a:rPr lang="en-GB" sz="4000" b="1" dirty="0">
                <a:solidFill>
                  <a:schemeClr val="tx1"/>
                </a:solidFill>
                <a:latin typeface="Chalkboard"/>
                <a:cs typeface="Arial" panose="020B0604020202020204" pitchFamily="34" charset="0"/>
              </a:rPr>
              <a:t>   </a:t>
            </a:r>
          </a:p>
          <a:p>
            <a:pPr marL="0" marR="0" lvl="0" indent="0" algn="ctr" defTabSz="914400" rtl="0" eaLnBrk="1" fontAlgn="base" latinLnBrk="0" hangingPunct="1">
              <a:lnSpc>
                <a:spcPct val="100000"/>
              </a:lnSpc>
              <a:spcBef>
                <a:spcPts val="0"/>
              </a:spcBef>
              <a:spcAft>
                <a:spcPts val="1000"/>
              </a:spcAft>
              <a:buClr>
                <a:srgbClr val="000000"/>
              </a:buClr>
              <a:buSzTx/>
              <a:buFont typeface="Century Gothic" pitchFamily="34" charset="0"/>
              <a:buNone/>
              <a:tabLst/>
              <a:defRPr/>
            </a:pPr>
            <a:r>
              <a:rPr lang="en-GB" sz="4000" b="1" dirty="0">
                <a:solidFill>
                  <a:schemeClr val="tx1"/>
                </a:solidFill>
                <a:latin typeface="Chalkboard"/>
                <a:cs typeface="Arial" panose="020B0604020202020204" pitchFamily="34" charset="0"/>
              </a:rPr>
              <a:t> </a:t>
            </a:r>
            <a:r>
              <a:rPr lang="fa-IR" sz="2400" dirty="0">
                <a:solidFill>
                  <a:schemeClr val="tx1"/>
                </a:solidFill>
                <a:latin typeface="Arial" panose="020B0604020202020204" pitchFamily="34" charset="0"/>
                <a:cs typeface="Arial" panose="020B0604020202020204" pitchFamily="34" charset="0"/>
              </a:rPr>
              <a:t>لوقا</a:t>
            </a:r>
            <a:r>
              <a:rPr lang="en-GB" sz="2400" dirty="0">
                <a:solidFill>
                  <a:schemeClr val="tx1"/>
                </a:solidFill>
                <a:latin typeface="Arial" panose="020B0604020202020204" pitchFamily="34" charset="0"/>
                <a:cs typeface="Arial" panose="020B0604020202020204" pitchFamily="34" charset="0"/>
              </a:rPr>
              <a:t>        </a:t>
            </a:r>
            <a:r>
              <a:rPr lang="fa-IR" sz="2400" dirty="0">
                <a:solidFill>
                  <a:schemeClr val="tx1"/>
                </a:solidFill>
                <a:latin typeface="Arial" panose="020B0604020202020204" pitchFamily="34" charset="0"/>
                <a:cs typeface="Arial" panose="020B0604020202020204" pitchFamily="34" charset="0"/>
              </a:rPr>
              <a:t>لۆقا</a:t>
            </a:r>
            <a:r>
              <a:rPr lang="en-GB" sz="2400" dirty="0">
                <a:solidFill>
                  <a:schemeClr val="tx1"/>
                </a:solidFill>
                <a:latin typeface="Arial" panose="020B0604020202020204" pitchFamily="34" charset="0"/>
                <a:cs typeface="Arial" panose="020B0604020202020204" pitchFamily="34" charset="0"/>
              </a:rPr>
              <a:t>  </a:t>
            </a:r>
          </a:p>
          <a:p>
            <a:pPr marL="0" marR="0" lvl="0" indent="0" algn="ctr" defTabSz="914400" rtl="0" eaLnBrk="1" fontAlgn="base" latinLnBrk="0" hangingPunct="1">
              <a:lnSpc>
                <a:spcPct val="100000"/>
              </a:lnSpc>
              <a:spcBef>
                <a:spcPts val="0"/>
              </a:spcBef>
              <a:spcAft>
                <a:spcPts val="100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 </a:t>
            </a: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یوحنا</a:t>
            </a:r>
            <a:r>
              <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    </a:t>
            </a: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یۆحەنا</a:t>
            </a: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ts val="0"/>
              </a:spcBef>
              <a:spcAft>
                <a:spcPts val="1000"/>
              </a:spcAft>
              <a:buClr>
                <a:srgbClr val="000000"/>
              </a:buClr>
              <a:buSzTx/>
              <a:buFont typeface="Century Gothic" pitchFamily="34" charset="0"/>
              <a:buNone/>
              <a:tabLst/>
              <a:defRPr/>
            </a:pP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اعمال رسولان</a:t>
            </a:r>
            <a:r>
              <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    </a:t>
            </a: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کردار</a:t>
            </a:r>
            <a:endParaRPr lang="fa-IR" sz="2400" dirty="0">
              <a:solidFill>
                <a:schemeClr val="tx1"/>
              </a:solidFill>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4000" b="1" i="0" u="none" strike="noStrike" kern="0" cap="none" spc="0" normalizeH="0" baseline="0" noProof="0" dirty="0">
              <a:ln>
                <a:noFill/>
              </a:ln>
              <a:solidFill>
                <a:srgbClr val="000000"/>
              </a:solidFill>
              <a:effectLst/>
              <a:uLnTx/>
              <a:uFillTx/>
              <a:latin typeface="Chalkboard"/>
              <a:ea typeface="+mn-ea"/>
              <a:cs typeface="+mn-cs"/>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2" name="TextBox 1">
            <a:extLst>
              <a:ext uri="{FF2B5EF4-FFF2-40B4-BE49-F238E27FC236}">
                <a16:creationId xmlns:a16="http://schemas.microsoft.com/office/drawing/2014/main" id="{7F7D5DBF-676B-41C0-A1FB-717B4DAEA356}"/>
              </a:ext>
            </a:extLst>
          </p:cNvPr>
          <p:cNvSpPr txBox="1"/>
          <p:nvPr/>
        </p:nvSpPr>
        <p:spPr>
          <a:xfrm>
            <a:off x="7390656" y="4763570"/>
            <a:ext cx="1296144"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130222</a:t>
            </a:r>
          </a:p>
        </p:txBody>
      </p:sp>
      <p:sp>
        <p:nvSpPr>
          <p:cNvPr id="9" name="Rectangle 1">
            <a:extLst>
              <a:ext uri="{FF2B5EF4-FFF2-40B4-BE49-F238E27FC236}">
                <a16:creationId xmlns:a16="http://schemas.microsoft.com/office/drawing/2014/main" id="{126D10D8-3B14-9FC2-D4BC-6C96C2A329BF}"/>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ar-SA" altLang="en-US" sz="1000" b="0" i="0" u="none" strike="noStrike" cap="none" normalizeH="0" baseline="0" dirty="0">
                <a:ln>
                  <a:noFill/>
                </a:ln>
                <a:solidFill>
                  <a:schemeClr val="tx1"/>
                </a:solidFill>
                <a:effectLst/>
                <a:latin typeface="Arial Unicode MS" panose="020B0604020202020204" pitchFamily="34" charset="-128"/>
                <a:cs typeface="Arial" panose="020B0604020202020204" pitchFamily="34" charset="0"/>
              </a:rPr>
              <a:t>فارسی</a:t>
            </a:r>
            <a:r>
              <a:rPr kumimoji="0" lang="en-US" altLang="en-US" sz="600" b="0" i="0" u="none" strike="noStrike" cap="none" normalizeH="0" baseline="0" dirty="0">
                <a:ln>
                  <a:noFill/>
                </a:ln>
                <a:solidFill>
                  <a:schemeClr val="tx1"/>
                </a:solidFill>
                <a:effectLst/>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 name="Rectangle 2">
            <a:extLst>
              <a:ext uri="{FF2B5EF4-FFF2-40B4-BE49-F238E27FC236}">
                <a16:creationId xmlns:a16="http://schemas.microsoft.com/office/drawing/2014/main" id="{3A49C37F-AC37-37B2-17E1-9314C8CEFC1B}"/>
              </a:ext>
            </a:extLst>
          </p:cNvPr>
          <p:cNvSpPr>
            <a:spLocks noChangeArrowheads="1"/>
          </p:cNvSpPr>
          <p:nvPr/>
        </p:nvSpPr>
        <p:spPr bwMode="auto">
          <a:xfrm>
            <a:off x="7077739" y="3968504"/>
            <a:ext cx="20550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1"/>
                </a:solidFill>
                <a:effectLst/>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TextBox 2">
            <a:extLst>
              <a:ext uri="{FF2B5EF4-FFF2-40B4-BE49-F238E27FC236}">
                <a16:creationId xmlns:a16="http://schemas.microsoft.com/office/drawing/2014/main" id="{4E349DA6-9EB8-46E0-9120-282585CBC294}"/>
              </a:ext>
            </a:extLst>
          </p:cNvPr>
          <p:cNvSpPr txBox="1"/>
          <p:nvPr/>
        </p:nvSpPr>
        <p:spPr>
          <a:xfrm>
            <a:off x="1619672" y="908816"/>
            <a:ext cx="3312368" cy="3426579"/>
          </a:xfrm>
          <a:prstGeom prst="rect">
            <a:avLst/>
          </a:prstGeom>
          <a:noFill/>
        </p:spPr>
        <p:txBody>
          <a:bodyPr wrap="square" rtlCol="0">
            <a:spAutoFit/>
          </a:bodyPr>
          <a:lstStyle/>
          <a:p>
            <a:pPr>
              <a:spcAft>
                <a:spcPts val="500"/>
              </a:spcAft>
            </a:pPr>
            <a:r>
              <a:rPr lang="en-GB" sz="4000" b="1" dirty="0">
                <a:latin typeface="Chalkboard"/>
              </a:rPr>
              <a:t>Matthew</a:t>
            </a:r>
          </a:p>
          <a:p>
            <a:pPr>
              <a:spcAft>
                <a:spcPts val="500"/>
              </a:spcAft>
            </a:pPr>
            <a:r>
              <a:rPr lang="en-GB" sz="4000" b="1" dirty="0">
                <a:latin typeface="Chalkboard"/>
              </a:rPr>
              <a:t>Mark</a:t>
            </a:r>
          </a:p>
          <a:p>
            <a:pPr>
              <a:spcAft>
                <a:spcPts val="500"/>
              </a:spcAft>
            </a:pPr>
            <a:r>
              <a:rPr lang="en-GB" sz="4000" b="1" dirty="0">
                <a:latin typeface="Chalkboard"/>
              </a:rPr>
              <a:t>Luke</a:t>
            </a:r>
          </a:p>
          <a:p>
            <a:pPr>
              <a:spcAft>
                <a:spcPts val="500"/>
              </a:spcAft>
            </a:pPr>
            <a:r>
              <a:rPr lang="en-GB" sz="4000" b="1" dirty="0">
                <a:latin typeface="Chalkboard"/>
              </a:rPr>
              <a:t>John</a:t>
            </a:r>
          </a:p>
          <a:p>
            <a:pPr>
              <a:spcAft>
                <a:spcPts val="500"/>
              </a:spcAft>
            </a:pPr>
            <a:r>
              <a:rPr lang="en-GB" sz="4000" b="1" dirty="0">
                <a:latin typeface="Chalkboard"/>
              </a:rPr>
              <a:t>Acts</a:t>
            </a:r>
          </a:p>
        </p:txBody>
      </p:sp>
    </p:spTree>
    <p:extLst>
      <p:ext uri="{BB962C8B-B14F-4D97-AF65-F5344CB8AC3E}">
        <p14:creationId xmlns:p14="http://schemas.microsoft.com/office/powerpoint/2010/main" val="2182514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English Bible books</a:t>
            </a:r>
          </a:p>
        </p:txBody>
      </p:sp>
      <p:sp>
        <p:nvSpPr>
          <p:cNvPr id="12" name="Subtitle 2"/>
          <p:cNvSpPr txBox="1">
            <a:spLocks/>
          </p:cNvSpPr>
          <p:nvPr/>
        </p:nvSpPr>
        <p:spPr bwMode="auto">
          <a:xfrm>
            <a:off x="1267544" y="932561"/>
            <a:ext cx="3304456" cy="1968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Romans    </a:t>
            </a:r>
            <a:r>
              <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      </a:t>
            </a: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1 Corinthians    </a:t>
            </a: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2 Corinthians      </a:t>
            </a:r>
            <a:endPar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Galatians</a:t>
            </a:r>
            <a:endParaRPr lang="en-GB" sz="2400" kern="0" dirty="0">
              <a:solidFill>
                <a:srgbClr val="333333"/>
              </a:solidFill>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Ephesians</a:t>
            </a:r>
            <a:endPar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2" name="TextBox 1">
            <a:extLst>
              <a:ext uri="{FF2B5EF4-FFF2-40B4-BE49-F238E27FC236}">
                <a16:creationId xmlns:a16="http://schemas.microsoft.com/office/drawing/2014/main" id="{7F7D5DBF-676B-41C0-A1FB-717B4DAEA356}"/>
              </a:ext>
            </a:extLst>
          </p:cNvPr>
          <p:cNvSpPr txBox="1"/>
          <p:nvPr/>
        </p:nvSpPr>
        <p:spPr>
          <a:xfrm>
            <a:off x="7390656" y="4763570"/>
            <a:ext cx="1296144"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130222</a:t>
            </a:r>
          </a:p>
        </p:txBody>
      </p:sp>
      <p:sp>
        <p:nvSpPr>
          <p:cNvPr id="9" name="Subtitle 2">
            <a:extLst>
              <a:ext uri="{FF2B5EF4-FFF2-40B4-BE49-F238E27FC236}">
                <a16:creationId xmlns:a16="http://schemas.microsoft.com/office/drawing/2014/main" id="{928219B8-892A-A28E-E38B-DB8AFB088C9C}"/>
              </a:ext>
            </a:extLst>
          </p:cNvPr>
          <p:cNvSpPr txBox="1">
            <a:spLocks/>
          </p:cNvSpPr>
          <p:nvPr/>
        </p:nvSpPr>
        <p:spPr bwMode="auto">
          <a:xfrm>
            <a:off x="2987824" y="1017823"/>
            <a:ext cx="6400800" cy="1968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ts val="3000"/>
              </a:spcBef>
              <a:spcAft>
                <a:spcPct val="0"/>
              </a:spcAft>
              <a:buClr>
                <a:srgbClr val="000000"/>
              </a:buClr>
              <a:buSzTx/>
              <a:buFont typeface="Century Gothic" pitchFamily="34" charset="0"/>
              <a:buNone/>
              <a:tabLst/>
              <a:defRPr/>
            </a:pPr>
            <a:r>
              <a:rPr kumimoji="0" lang="fa-IR" sz="2400" i="0" u="none" strike="noStrike" kern="0" cap="none" spc="0" normalizeH="0" noProof="0" dirty="0">
                <a:ln>
                  <a:noFill/>
                </a:ln>
                <a:solidFill>
                  <a:srgbClr val="333333"/>
                </a:solidFill>
                <a:effectLst/>
                <a:uLnTx/>
                <a:uFillTx/>
                <a:latin typeface="Arial" panose="020B0604020202020204" pitchFamily="34" charset="0"/>
                <a:cs typeface="Arial" panose="020B0604020202020204" pitchFamily="34" charset="0"/>
              </a:rPr>
              <a:t>رومیان</a:t>
            </a:r>
            <a:r>
              <a:rPr kumimoji="0" lang="en-GB" sz="2400" i="0" u="none" strike="noStrike" kern="0" cap="none" spc="0" normalizeH="0" noProof="0" dirty="0">
                <a:ln>
                  <a:noFill/>
                </a:ln>
                <a:solidFill>
                  <a:srgbClr val="333333"/>
                </a:solidFill>
                <a:effectLst/>
                <a:uLnTx/>
                <a:uFillTx/>
                <a:latin typeface="Arial" panose="020B0604020202020204" pitchFamily="34" charset="0"/>
                <a:cs typeface="Arial" panose="020B0604020202020204" pitchFamily="34" charset="0"/>
              </a:rPr>
              <a:t>       </a:t>
            </a:r>
            <a:r>
              <a:rPr kumimoji="0" lang="fa-IR" sz="2400" i="0" u="none" strike="noStrike" kern="0" cap="none" spc="0" normalizeH="0" noProof="0" dirty="0">
                <a:ln>
                  <a:noFill/>
                </a:ln>
                <a:solidFill>
                  <a:srgbClr val="333333"/>
                </a:solidFill>
                <a:effectLst/>
                <a:uLnTx/>
                <a:uFillTx/>
                <a:latin typeface="Arial" panose="020B0604020202020204" pitchFamily="34" charset="0"/>
                <a:cs typeface="Arial" panose="020B0604020202020204" pitchFamily="34" charset="0"/>
              </a:rPr>
              <a:t>ڕۆما</a:t>
            </a:r>
            <a:endParaRPr kumimoji="0" lang="en-GB" sz="2400" i="0" u="none" strike="noStrike" kern="0" cap="none" spc="0" normalizeH="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ts val="3000"/>
              </a:spcBef>
              <a:spcAft>
                <a:spcPct val="0"/>
              </a:spcAft>
              <a:buClr>
                <a:srgbClr val="000000"/>
              </a:buClr>
              <a:buSzTx/>
              <a:buFont typeface="Century Gothic" pitchFamily="34" charset="0"/>
              <a:buNone/>
              <a:tabLst/>
              <a:defRPr/>
            </a:pPr>
            <a:r>
              <a:rPr kumimoji="0" lang="fa-IR" sz="2400" i="0" u="none" strike="noStrike" kern="0" cap="none" spc="0" normalizeH="0" noProof="0" dirty="0">
                <a:ln>
                  <a:noFill/>
                </a:ln>
                <a:solidFill>
                  <a:srgbClr val="333333"/>
                </a:solidFill>
                <a:effectLst/>
                <a:uLnTx/>
                <a:uFillTx/>
                <a:latin typeface="Arial" panose="020B0604020202020204" pitchFamily="34" charset="0"/>
              </a:rPr>
              <a:t>اول قرنتیان</a:t>
            </a:r>
            <a:r>
              <a:rPr kumimoji="0" lang="en-GB" sz="2400" i="0" u="none" strike="noStrike" kern="0" cap="none" spc="0" normalizeH="0" noProof="0" dirty="0">
                <a:ln>
                  <a:noFill/>
                </a:ln>
                <a:solidFill>
                  <a:srgbClr val="333333"/>
                </a:solidFill>
                <a:effectLst/>
                <a:uLnTx/>
                <a:uFillTx/>
                <a:latin typeface="Arial" panose="020B0604020202020204" pitchFamily="34" charset="0"/>
              </a:rPr>
              <a:t>     </a:t>
            </a:r>
            <a:r>
              <a:rPr kumimoji="0" lang="fa-IR" sz="2400" i="0" u="none" strike="noStrike" kern="0" cap="none" spc="0" normalizeH="0" noProof="0" dirty="0">
                <a:ln>
                  <a:noFill/>
                </a:ln>
                <a:solidFill>
                  <a:srgbClr val="333333"/>
                </a:solidFill>
                <a:effectLst/>
                <a:uLnTx/>
                <a:uFillTx/>
                <a:latin typeface="Arial" panose="020B0604020202020204" pitchFamily="34" charset="0"/>
              </a:rPr>
              <a:t>١ کۆرنسۆس </a:t>
            </a:r>
            <a:endParaRPr kumimoji="0" lang="en-GB" sz="2400" i="0" u="none" strike="noStrike" kern="0" cap="none" spc="0" normalizeH="0" noProof="0" dirty="0">
              <a:ln>
                <a:noFill/>
              </a:ln>
              <a:solidFill>
                <a:srgbClr val="333333"/>
              </a:solidFill>
              <a:effectLst/>
              <a:uLnTx/>
              <a:uFillTx/>
              <a:latin typeface="Arial" panose="020B0604020202020204" pitchFamily="34" charset="0"/>
            </a:endParaRPr>
          </a:p>
          <a:p>
            <a:pPr marL="0" marR="0" lvl="0" indent="0" algn="ctr" defTabSz="914400" rtl="0" eaLnBrk="1" fontAlgn="base" latinLnBrk="0" hangingPunct="1">
              <a:lnSpc>
                <a:spcPct val="100000"/>
              </a:lnSpc>
              <a:spcBef>
                <a:spcPts val="3000"/>
              </a:spcBef>
              <a:spcAft>
                <a:spcPct val="0"/>
              </a:spcAft>
              <a:buClr>
                <a:srgbClr val="000000"/>
              </a:buClr>
              <a:buSzTx/>
              <a:buFont typeface="Century Gothic" pitchFamily="34" charset="0"/>
              <a:buNone/>
              <a:tabLst/>
              <a:defRPr/>
            </a:pPr>
            <a:r>
              <a:rPr kumimoji="0" lang="fa-IR" sz="2400" i="0" u="none" strike="noStrike" kern="0" cap="none" spc="0" normalizeH="0" noProof="0" dirty="0">
                <a:ln>
                  <a:noFill/>
                </a:ln>
                <a:solidFill>
                  <a:srgbClr val="333333"/>
                </a:solidFill>
                <a:effectLst/>
                <a:uLnTx/>
                <a:uFillTx/>
                <a:latin typeface="Arial" panose="020B0604020202020204" pitchFamily="34" charset="0"/>
                <a:cs typeface="Arial" panose="020B0604020202020204" pitchFamily="34" charset="0"/>
              </a:rPr>
              <a:t>دوم قرنتیان</a:t>
            </a:r>
            <a:r>
              <a:rPr kumimoji="0" lang="en-GB" sz="2400" i="0" u="none" strike="noStrike" kern="0" cap="none" spc="0" normalizeH="0" noProof="0" dirty="0">
                <a:ln>
                  <a:noFill/>
                </a:ln>
                <a:solidFill>
                  <a:srgbClr val="333333"/>
                </a:solidFill>
                <a:effectLst/>
                <a:uLnTx/>
                <a:uFillTx/>
                <a:latin typeface="Arial" panose="020B0604020202020204" pitchFamily="34" charset="0"/>
                <a:cs typeface="Arial" panose="020B0604020202020204" pitchFamily="34" charset="0"/>
              </a:rPr>
              <a:t>       </a:t>
            </a:r>
            <a:r>
              <a:rPr kumimoji="0" lang="fa-IR" sz="2400" i="0" u="none" strike="noStrike" kern="0" cap="none" spc="0" normalizeH="0" noProof="0" dirty="0">
                <a:ln>
                  <a:noFill/>
                </a:ln>
                <a:solidFill>
                  <a:srgbClr val="333333"/>
                </a:solidFill>
                <a:effectLst/>
                <a:uLnTx/>
                <a:uFillTx/>
                <a:latin typeface="Arial" panose="020B0604020202020204" pitchFamily="34" charset="0"/>
                <a:cs typeface="Arial" panose="020B0604020202020204" pitchFamily="34" charset="0"/>
              </a:rPr>
              <a:t>٢ کۆرنسۆس</a:t>
            </a:r>
            <a:endParaRPr kumimoji="0" lang="en-GB" sz="2400" i="0" u="none" strike="noStrike" kern="0" cap="none" spc="0" normalizeH="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ts val="3000"/>
              </a:spcBef>
              <a:spcAft>
                <a:spcPct val="0"/>
              </a:spcAft>
              <a:buClr>
                <a:srgbClr val="000000"/>
              </a:buClr>
              <a:buSzTx/>
              <a:buFont typeface="Century Gothic" pitchFamily="34" charset="0"/>
              <a:buNone/>
              <a:tabLst/>
              <a:defRPr/>
            </a:pPr>
            <a:r>
              <a:rPr kumimoji="0" lang="fa-IR" sz="2400" i="0" u="none" strike="noStrike" kern="0" cap="none" spc="0" normalizeH="0" noProof="0" dirty="0">
                <a:ln>
                  <a:noFill/>
                </a:ln>
                <a:solidFill>
                  <a:srgbClr val="333333"/>
                </a:solidFill>
                <a:effectLst/>
                <a:uLnTx/>
                <a:uFillTx/>
                <a:latin typeface="Arial" panose="020B0604020202020204" pitchFamily="34" charset="0"/>
                <a:cs typeface="Arial" panose="020B0604020202020204" pitchFamily="34" charset="0"/>
              </a:rPr>
              <a:t>علاطیان</a:t>
            </a:r>
            <a:r>
              <a:rPr kumimoji="0" lang="en-GB" sz="2400" i="0" u="none" strike="noStrike" kern="0" cap="none" spc="0" normalizeH="0" noProof="0" dirty="0">
                <a:ln>
                  <a:noFill/>
                </a:ln>
                <a:solidFill>
                  <a:srgbClr val="333333"/>
                </a:solidFill>
                <a:effectLst/>
                <a:uLnTx/>
                <a:uFillTx/>
                <a:latin typeface="Arial" panose="020B0604020202020204" pitchFamily="34" charset="0"/>
                <a:cs typeface="Arial" panose="020B0604020202020204" pitchFamily="34" charset="0"/>
              </a:rPr>
              <a:t>    </a:t>
            </a:r>
            <a:r>
              <a:rPr kumimoji="0" lang="fa-IR" sz="2400" i="0" u="none" strike="noStrike" kern="0" cap="none" spc="0" normalizeH="0" noProof="0" dirty="0">
                <a:ln>
                  <a:noFill/>
                </a:ln>
                <a:solidFill>
                  <a:srgbClr val="333333"/>
                </a:solidFill>
                <a:effectLst/>
                <a:uLnTx/>
                <a:uFillTx/>
                <a:latin typeface="Arial" panose="020B0604020202020204" pitchFamily="34" charset="0"/>
                <a:cs typeface="Arial" panose="020B0604020202020204" pitchFamily="34" charset="0"/>
              </a:rPr>
              <a:t>گەلاتیا</a:t>
            </a:r>
            <a:endParaRPr kumimoji="0" lang="en-GB" sz="2400" i="0" u="none" strike="noStrike" kern="0" cap="none" spc="0" normalizeH="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ts val="3000"/>
              </a:spcBef>
              <a:spcAft>
                <a:spcPct val="0"/>
              </a:spcAft>
              <a:buClr>
                <a:srgbClr val="000000"/>
              </a:buClr>
              <a:buSzTx/>
              <a:buFont typeface="Century Gothic" pitchFamily="34" charset="0"/>
              <a:buNone/>
              <a:tabLst/>
              <a:defRPr/>
            </a:pPr>
            <a:r>
              <a:rPr kumimoji="0" lang="fa-IR" sz="2400" i="0" u="none" strike="noStrike" kern="0" cap="none" spc="0" normalizeH="0" noProof="0" dirty="0">
                <a:ln>
                  <a:noFill/>
                </a:ln>
                <a:solidFill>
                  <a:srgbClr val="333333"/>
                </a:solidFill>
                <a:effectLst/>
                <a:uLnTx/>
                <a:uFillTx/>
                <a:latin typeface="Arial" panose="020B0604020202020204" pitchFamily="34" charset="0"/>
                <a:cs typeface="Arial" panose="020B0604020202020204" pitchFamily="34" charset="0"/>
              </a:rPr>
              <a:t>افسیان</a:t>
            </a:r>
            <a:r>
              <a:rPr kumimoji="0" lang="en-GB" sz="2400" i="0" u="none" strike="noStrike" kern="0" cap="none" spc="0" normalizeH="0" noProof="0" dirty="0">
                <a:ln>
                  <a:noFill/>
                </a:ln>
                <a:solidFill>
                  <a:srgbClr val="333333"/>
                </a:solidFill>
                <a:effectLst/>
                <a:uLnTx/>
                <a:uFillTx/>
                <a:latin typeface="Arial" panose="020B0604020202020204" pitchFamily="34" charset="0"/>
                <a:cs typeface="Arial" panose="020B0604020202020204" pitchFamily="34" charset="0"/>
              </a:rPr>
              <a:t>    </a:t>
            </a:r>
            <a:r>
              <a:rPr kumimoji="0" lang="fa-IR" sz="2400" i="0" u="none" strike="noStrike" kern="0" cap="none" spc="0" normalizeH="0" noProof="0" dirty="0">
                <a:ln>
                  <a:noFill/>
                </a:ln>
                <a:solidFill>
                  <a:srgbClr val="333333"/>
                </a:solidFill>
                <a:effectLst/>
                <a:uLnTx/>
                <a:uFillTx/>
                <a:latin typeface="Arial" panose="020B0604020202020204" pitchFamily="34" charset="0"/>
                <a:cs typeface="Arial" panose="020B0604020202020204" pitchFamily="34" charset="0"/>
              </a:rPr>
              <a:t>ئەفەسۆس</a:t>
            </a:r>
            <a:endPar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09780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99592" y="94972"/>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English Bible books</a:t>
            </a:r>
          </a:p>
        </p:txBody>
      </p:sp>
      <p:sp>
        <p:nvSpPr>
          <p:cNvPr id="12" name="Subtitle 2"/>
          <p:cNvSpPr txBox="1">
            <a:spLocks/>
          </p:cNvSpPr>
          <p:nvPr/>
        </p:nvSpPr>
        <p:spPr bwMode="auto">
          <a:xfrm>
            <a:off x="539552" y="1095102"/>
            <a:ext cx="3672408" cy="19637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Philippians</a:t>
            </a:r>
          </a:p>
          <a:p>
            <a:pPr lvl="0">
              <a:buClr>
                <a:srgbClr val="000000"/>
              </a:buClr>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Colossians</a:t>
            </a:r>
          </a:p>
          <a:p>
            <a:pPr lvl="0">
              <a:buClr>
                <a:srgbClr val="000000"/>
              </a:buClr>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1 Thessalonians</a:t>
            </a: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2 Thessalonians</a:t>
            </a: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lang="en-GB" sz="2400" kern="0" dirty="0">
              <a:solidFill>
                <a:srgbClr val="333333"/>
              </a:solidFill>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lang="en-GB" sz="2400" kern="0" dirty="0">
              <a:solidFill>
                <a:srgbClr val="333333"/>
              </a:solidFill>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lang="en-GB" sz="2400" kern="0" dirty="0">
              <a:solidFill>
                <a:srgbClr val="333333"/>
              </a:solidFill>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lang="en-GB" sz="2400" kern="0" dirty="0">
              <a:solidFill>
                <a:srgbClr val="333333"/>
              </a:solidFill>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2" name="TextBox 1">
            <a:extLst>
              <a:ext uri="{FF2B5EF4-FFF2-40B4-BE49-F238E27FC236}">
                <a16:creationId xmlns:a16="http://schemas.microsoft.com/office/drawing/2014/main" id="{7F7D5DBF-676B-41C0-A1FB-717B4DAEA356}"/>
              </a:ext>
            </a:extLst>
          </p:cNvPr>
          <p:cNvSpPr txBox="1"/>
          <p:nvPr/>
        </p:nvSpPr>
        <p:spPr>
          <a:xfrm>
            <a:off x="7390656" y="4763570"/>
            <a:ext cx="1296144"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130222</a:t>
            </a:r>
          </a:p>
        </p:txBody>
      </p:sp>
      <p:sp>
        <p:nvSpPr>
          <p:cNvPr id="9" name="Subtitle 2">
            <a:extLst>
              <a:ext uri="{FF2B5EF4-FFF2-40B4-BE49-F238E27FC236}">
                <a16:creationId xmlns:a16="http://schemas.microsoft.com/office/drawing/2014/main" id="{D93FD501-A3DC-FC52-8751-7671E7276AC4}"/>
              </a:ext>
            </a:extLst>
          </p:cNvPr>
          <p:cNvSpPr txBox="1">
            <a:spLocks/>
          </p:cNvSpPr>
          <p:nvPr/>
        </p:nvSpPr>
        <p:spPr bwMode="auto">
          <a:xfrm>
            <a:off x="3995936" y="1200514"/>
            <a:ext cx="4248472" cy="19637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ts val="3000"/>
              </a:spcBef>
              <a:spcAft>
                <a:spcPct val="0"/>
              </a:spcAft>
              <a:buClr>
                <a:srgbClr val="000000"/>
              </a:buClr>
              <a:buSzTx/>
              <a:buFont typeface="Century Gothic" pitchFamily="34" charset="0"/>
              <a:buNone/>
              <a:tabLst/>
              <a:defRPr/>
            </a:pP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فلیپیان</a:t>
            </a:r>
            <a:r>
              <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      </a:t>
            </a: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فیلیپی</a:t>
            </a: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ts val="3000"/>
              </a:spcBef>
              <a:spcAft>
                <a:spcPct val="0"/>
              </a:spcAft>
              <a:buClr>
                <a:srgbClr val="000000"/>
              </a:buClr>
              <a:buSzTx/>
              <a:buFont typeface="Century Gothic" pitchFamily="34" charset="0"/>
              <a:buNone/>
              <a:tabLst/>
              <a:defRPr/>
            </a:pP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کولسیان</a:t>
            </a:r>
            <a:r>
              <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      </a:t>
            </a: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کۆلۆسی</a:t>
            </a: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ts val="3000"/>
              </a:spcBef>
              <a:spcAft>
                <a:spcPct val="0"/>
              </a:spcAft>
              <a:buClr>
                <a:srgbClr val="000000"/>
              </a:buClr>
              <a:buSzTx/>
              <a:buFont typeface="Century Gothic" pitchFamily="34" charset="0"/>
              <a:buNone/>
              <a:tabLst/>
              <a:defRPr/>
            </a:pP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اول تسالونیکیان</a:t>
            </a:r>
            <a:r>
              <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   </a:t>
            </a: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١ سالۆنیكی</a:t>
            </a: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ts val="3000"/>
              </a:spcBef>
              <a:spcAft>
                <a:spcPct val="0"/>
              </a:spcAft>
              <a:buClr>
                <a:srgbClr val="000000"/>
              </a:buClr>
              <a:buSzTx/>
              <a:buFont typeface="Century Gothic" pitchFamily="34" charset="0"/>
              <a:buNone/>
              <a:tabLst/>
              <a:defRPr/>
            </a:pP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دوم تسالونیکیان</a:t>
            </a:r>
            <a:r>
              <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    </a:t>
            </a: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٢ سالۆنیكی</a:t>
            </a: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3033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56627" y="94972"/>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English Bible books</a:t>
            </a:r>
          </a:p>
        </p:txBody>
      </p:sp>
      <p:sp>
        <p:nvSpPr>
          <p:cNvPr id="12" name="Subtitle 2"/>
          <p:cNvSpPr txBox="1">
            <a:spLocks/>
          </p:cNvSpPr>
          <p:nvPr/>
        </p:nvSpPr>
        <p:spPr bwMode="auto">
          <a:xfrm>
            <a:off x="1547624" y="882143"/>
            <a:ext cx="3809523" cy="1968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1 Timothy</a:t>
            </a: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2 Timothy</a:t>
            </a: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Titus</a:t>
            </a: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a:buClr>
                <a:srgbClr val="000000"/>
              </a:buClr>
              <a:defRPr/>
            </a:pPr>
            <a:r>
              <a:rPr lang="en-GB" sz="4000" b="1" kern="0" dirty="0">
                <a:solidFill>
                  <a:srgbClr val="333333"/>
                </a:solidFill>
                <a:latin typeface="Chalkboard"/>
              </a:rPr>
              <a:t>Philemon</a:t>
            </a:r>
            <a:endParaRPr lang="en-GB" sz="2400" kern="0" dirty="0">
              <a:solidFill>
                <a:srgbClr val="333333"/>
              </a:solidFill>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Hebrews</a:t>
            </a:r>
            <a:endPar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2" name="TextBox 1">
            <a:extLst>
              <a:ext uri="{FF2B5EF4-FFF2-40B4-BE49-F238E27FC236}">
                <a16:creationId xmlns:a16="http://schemas.microsoft.com/office/drawing/2014/main" id="{7F7D5DBF-676B-41C0-A1FB-717B4DAEA356}"/>
              </a:ext>
            </a:extLst>
          </p:cNvPr>
          <p:cNvSpPr txBox="1"/>
          <p:nvPr/>
        </p:nvSpPr>
        <p:spPr>
          <a:xfrm>
            <a:off x="7390656" y="4763570"/>
            <a:ext cx="1296144"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130222</a:t>
            </a:r>
          </a:p>
        </p:txBody>
      </p:sp>
      <p:sp>
        <p:nvSpPr>
          <p:cNvPr id="9" name="Subtitle 2">
            <a:extLst>
              <a:ext uri="{FF2B5EF4-FFF2-40B4-BE49-F238E27FC236}">
                <a16:creationId xmlns:a16="http://schemas.microsoft.com/office/drawing/2014/main" id="{E26EF188-5B02-C0B2-95F3-806A8730B045}"/>
              </a:ext>
            </a:extLst>
          </p:cNvPr>
          <p:cNvSpPr txBox="1">
            <a:spLocks/>
          </p:cNvSpPr>
          <p:nvPr/>
        </p:nvSpPr>
        <p:spPr bwMode="auto">
          <a:xfrm>
            <a:off x="4611491" y="1043032"/>
            <a:ext cx="3517475" cy="1968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ts val="3000"/>
              </a:spcBef>
              <a:spcAft>
                <a:spcPct val="0"/>
              </a:spcAft>
              <a:buClr>
                <a:srgbClr val="000000"/>
              </a:buClr>
              <a:buSzTx/>
              <a:buFont typeface="Century Gothic" pitchFamily="34" charset="0"/>
              <a:buNone/>
              <a:tabLst/>
              <a:defRPr/>
            </a:pP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عاول تیموتایوس</a:t>
            </a:r>
            <a:r>
              <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   </a:t>
            </a: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١ تیمۆساوس</a:t>
            </a: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ts val="3000"/>
              </a:spcBef>
              <a:spcAft>
                <a:spcPct val="0"/>
              </a:spcAft>
              <a:buClr>
                <a:srgbClr val="000000"/>
              </a:buClr>
              <a:buSzTx/>
              <a:buFont typeface="Century Gothic" pitchFamily="34" charset="0"/>
              <a:buNone/>
              <a:tabLst/>
              <a:defRPr/>
            </a:pP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دوم تیموتایوس</a:t>
            </a:r>
            <a:r>
              <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     </a:t>
            </a: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٢ تیمۆساوس</a:t>
            </a: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ts val="3000"/>
              </a:spcBef>
              <a:spcAft>
                <a:spcPct val="0"/>
              </a:spcAft>
              <a:buClr>
                <a:srgbClr val="000000"/>
              </a:buClr>
              <a:buSzTx/>
              <a:buFont typeface="Century Gothic" pitchFamily="34" charset="0"/>
              <a:buNone/>
              <a:tabLst/>
              <a:defRPr/>
            </a:pP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تیطوس</a:t>
            </a:r>
            <a:r>
              <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      </a:t>
            </a: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تیتۆس</a:t>
            </a: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ts val="3000"/>
              </a:spcBef>
              <a:spcAft>
                <a:spcPct val="0"/>
              </a:spcAft>
              <a:buClr>
                <a:srgbClr val="000000"/>
              </a:buClr>
              <a:buSzTx/>
              <a:buFont typeface="Century Gothic" pitchFamily="34" charset="0"/>
              <a:buNone/>
              <a:tabLst/>
              <a:defRPr/>
            </a:pP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فلیمون</a:t>
            </a:r>
            <a:r>
              <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    </a:t>
            </a: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فلیمۆن</a:t>
            </a: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ts val="3000"/>
              </a:spcBef>
              <a:spcAft>
                <a:spcPct val="0"/>
              </a:spcAft>
              <a:buClr>
                <a:srgbClr val="000000"/>
              </a:buClr>
              <a:buSzTx/>
              <a:buFont typeface="Century Gothic" pitchFamily="34" charset="0"/>
              <a:buNone/>
              <a:tabLst/>
              <a:defRPr/>
            </a:pP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عبرانیان</a:t>
            </a:r>
            <a:r>
              <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   </a:t>
            </a:r>
            <a:r>
              <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rPr>
              <a:t>عیبرانییەکان</a:t>
            </a: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i="0" u="none" strike="noStrike" kern="0" cap="none" spc="0" normalizeH="0" baseline="0" noProof="0" dirty="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7829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56627" y="94972"/>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English Bible books</a:t>
            </a:r>
          </a:p>
        </p:txBody>
      </p:sp>
      <p:sp>
        <p:nvSpPr>
          <p:cNvPr id="12" name="Subtitle 2"/>
          <p:cNvSpPr txBox="1">
            <a:spLocks/>
          </p:cNvSpPr>
          <p:nvPr/>
        </p:nvSpPr>
        <p:spPr bwMode="auto">
          <a:xfrm>
            <a:off x="762477" y="932561"/>
            <a:ext cx="3809523" cy="1968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James</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1 Peter</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2 Peter</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1 John</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2 John</a:t>
            </a: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2" name="TextBox 1">
            <a:extLst>
              <a:ext uri="{FF2B5EF4-FFF2-40B4-BE49-F238E27FC236}">
                <a16:creationId xmlns:a16="http://schemas.microsoft.com/office/drawing/2014/main" id="{7F7D5DBF-676B-41C0-A1FB-717B4DAEA356}"/>
              </a:ext>
            </a:extLst>
          </p:cNvPr>
          <p:cNvSpPr txBox="1"/>
          <p:nvPr/>
        </p:nvSpPr>
        <p:spPr>
          <a:xfrm>
            <a:off x="7390656" y="4763570"/>
            <a:ext cx="1296144"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130222</a:t>
            </a:r>
          </a:p>
        </p:txBody>
      </p:sp>
      <p:sp>
        <p:nvSpPr>
          <p:cNvPr id="9" name="Subtitle 2">
            <a:extLst>
              <a:ext uri="{FF2B5EF4-FFF2-40B4-BE49-F238E27FC236}">
                <a16:creationId xmlns:a16="http://schemas.microsoft.com/office/drawing/2014/main" id="{E26EF188-5B02-C0B2-95F3-806A8730B045}"/>
              </a:ext>
            </a:extLst>
          </p:cNvPr>
          <p:cNvSpPr txBox="1">
            <a:spLocks/>
          </p:cNvSpPr>
          <p:nvPr/>
        </p:nvSpPr>
        <p:spPr bwMode="auto">
          <a:xfrm>
            <a:off x="4191137" y="1103084"/>
            <a:ext cx="4608511" cy="1968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lvl="0">
              <a:spcBef>
                <a:spcPts val="3000"/>
              </a:spcBef>
              <a:buClr>
                <a:srgbClr val="000000"/>
              </a:buClr>
              <a:defRPr/>
            </a:pPr>
            <a:r>
              <a:rPr lang="fa-IR" sz="2400" kern="0" dirty="0">
                <a:solidFill>
                  <a:srgbClr val="333333"/>
                </a:solidFill>
                <a:latin typeface="Arial" panose="020B0604020202020204" pitchFamily="34" charset="0"/>
                <a:cs typeface="Arial" panose="020B0604020202020204" pitchFamily="34" charset="0"/>
              </a:rPr>
              <a:t>یعقوب</a:t>
            </a:r>
            <a:r>
              <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rPr>
              <a:t>     </a:t>
            </a:r>
            <a:r>
              <a:rPr lang="fa-IR" sz="2400" kern="0" dirty="0">
                <a:solidFill>
                  <a:srgbClr val="333333"/>
                </a:solidFill>
                <a:latin typeface="Arial" panose="020B0604020202020204" pitchFamily="34" charset="0"/>
                <a:cs typeface="Arial" panose="020B0604020202020204" pitchFamily="34" charset="0"/>
              </a:rPr>
              <a:t>یاقوب</a:t>
            </a:r>
            <a:endParaRPr lang="en-GB" sz="2400" kern="0" dirty="0">
              <a:solidFill>
                <a:srgbClr val="333333"/>
              </a:solidFill>
              <a:latin typeface="Arial" panose="020B0604020202020204" pitchFamily="34" charset="0"/>
              <a:cs typeface="Arial" panose="020B0604020202020204" pitchFamily="34" charset="0"/>
            </a:endParaRPr>
          </a:p>
          <a:p>
            <a:pPr lvl="0">
              <a:spcBef>
                <a:spcPts val="3000"/>
              </a:spcBef>
              <a:buClr>
                <a:srgbClr val="000000"/>
              </a:buClr>
              <a:defRPr/>
            </a:pPr>
            <a:r>
              <a:rPr lang="en-GB" sz="2400" kern="0" dirty="0">
                <a:solidFill>
                  <a:srgbClr val="333333"/>
                </a:solidFill>
                <a:latin typeface="Arial" panose="020B0604020202020204" pitchFamily="34" charset="0"/>
                <a:cs typeface="Arial" panose="020B0604020202020204" pitchFamily="34" charset="0"/>
              </a:rPr>
              <a:t> </a:t>
            </a:r>
            <a:r>
              <a:rPr lang="fa-IR" sz="2400" kern="0" dirty="0">
                <a:solidFill>
                  <a:srgbClr val="333333"/>
                </a:solidFill>
                <a:latin typeface="Arial" panose="020B0604020202020204" pitchFamily="34" charset="0"/>
                <a:cs typeface="Arial" panose="020B0604020202020204" pitchFamily="34" charset="0"/>
              </a:rPr>
              <a:t>اول پطرس</a:t>
            </a:r>
            <a:r>
              <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rPr>
              <a:t>  </a:t>
            </a:r>
            <a:r>
              <a:rPr lang="fa-IR" sz="2400" kern="0" dirty="0">
                <a:solidFill>
                  <a:srgbClr val="333333"/>
                </a:solidFill>
                <a:latin typeface="Arial" panose="020B0604020202020204" pitchFamily="34" charset="0"/>
                <a:cs typeface="Arial" panose="020B0604020202020204" pitchFamily="34" charset="0"/>
              </a:rPr>
              <a:t>١ پەترۆس</a:t>
            </a:r>
            <a:r>
              <a:rPr lang="en-GB" sz="2400" kern="0" dirty="0">
                <a:solidFill>
                  <a:srgbClr val="333333"/>
                </a:solidFill>
                <a:latin typeface="Arial" panose="020B0604020202020204" pitchFamily="34" charset="0"/>
                <a:cs typeface="Arial" panose="020B0604020202020204" pitchFamily="34" charset="0"/>
              </a:rPr>
              <a:t>    </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lvl="0">
              <a:spcBef>
                <a:spcPts val="3000"/>
              </a:spcBef>
              <a:buClr>
                <a:srgbClr val="000000"/>
              </a:buClr>
              <a:defRPr/>
            </a:pPr>
            <a:r>
              <a:rPr lang="fa-IR" sz="2400" kern="0" dirty="0">
                <a:solidFill>
                  <a:srgbClr val="333333"/>
                </a:solidFill>
                <a:latin typeface="Arial" panose="020B0604020202020204" pitchFamily="34" charset="0"/>
                <a:cs typeface="Arial" panose="020B0604020202020204" pitchFamily="34" charset="0"/>
              </a:rPr>
              <a:t>دوم پطرس</a:t>
            </a:r>
            <a:r>
              <a:rPr lang="en-GB" sz="2400" kern="0" dirty="0">
                <a:solidFill>
                  <a:srgbClr val="333333"/>
                </a:solidFill>
                <a:latin typeface="Arial" panose="020B0604020202020204" pitchFamily="34" charset="0"/>
                <a:cs typeface="Arial" panose="020B0604020202020204" pitchFamily="34" charset="0"/>
              </a:rPr>
              <a:t>   </a:t>
            </a:r>
            <a:r>
              <a:rPr lang="fa-IR" sz="2400" kern="0" dirty="0">
                <a:solidFill>
                  <a:srgbClr val="333333"/>
                </a:solidFill>
                <a:latin typeface="Arial" panose="020B0604020202020204" pitchFamily="34" charset="0"/>
                <a:cs typeface="Arial" panose="020B0604020202020204" pitchFamily="34" charset="0"/>
              </a:rPr>
              <a:t>٢ پەترۆس</a:t>
            </a:r>
            <a:endParaRPr lang="en-GB" sz="2400" kern="0" dirty="0">
              <a:solidFill>
                <a:srgbClr val="333333"/>
              </a:solidFill>
              <a:latin typeface="Arial" panose="020B0604020202020204" pitchFamily="34" charset="0"/>
              <a:cs typeface="Arial" panose="020B0604020202020204" pitchFamily="34" charset="0"/>
            </a:endParaRPr>
          </a:p>
          <a:p>
            <a:pPr lvl="0">
              <a:spcBef>
                <a:spcPts val="3000"/>
              </a:spcBef>
              <a:buClr>
                <a:srgbClr val="000000"/>
              </a:buClr>
              <a:defRPr/>
            </a:pPr>
            <a:r>
              <a:rPr lang="fa-IR" sz="2400" kern="0" dirty="0">
                <a:solidFill>
                  <a:srgbClr val="333333"/>
                </a:solidFill>
                <a:latin typeface="Arial" panose="020B0604020202020204" pitchFamily="34" charset="0"/>
                <a:cs typeface="Arial" panose="020B0604020202020204" pitchFamily="34" charset="0"/>
              </a:rPr>
              <a:t>اول یحنا</a:t>
            </a:r>
            <a:r>
              <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rPr>
              <a:t>    </a:t>
            </a:r>
            <a:r>
              <a:rPr lang="fa-IR" sz="2400" kern="0" dirty="0">
                <a:solidFill>
                  <a:srgbClr val="333333"/>
                </a:solidFill>
                <a:latin typeface="Arial" panose="020B0604020202020204" pitchFamily="34" charset="0"/>
                <a:cs typeface="Arial" panose="020B0604020202020204" pitchFamily="34" charset="0"/>
              </a:rPr>
              <a:t>١ یۆحەنا</a:t>
            </a:r>
            <a:endParaRPr lang="en-GB" sz="2400" kern="0" dirty="0">
              <a:solidFill>
                <a:srgbClr val="333333"/>
              </a:solidFill>
              <a:latin typeface="Arial" panose="020B0604020202020204" pitchFamily="34" charset="0"/>
              <a:cs typeface="Arial" panose="020B0604020202020204" pitchFamily="34" charset="0"/>
            </a:endParaRPr>
          </a:p>
          <a:p>
            <a:pPr lvl="0">
              <a:spcBef>
                <a:spcPts val="3000"/>
              </a:spcBef>
              <a:buClr>
                <a:srgbClr val="000000"/>
              </a:buClr>
              <a:defRPr/>
            </a:pPr>
            <a:r>
              <a:rPr lang="fa-IR" sz="2400" kern="0" dirty="0">
                <a:solidFill>
                  <a:srgbClr val="333333"/>
                </a:solidFill>
                <a:latin typeface="Arial" panose="020B0604020202020204" pitchFamily="34" charset="0"/>
                <a:cs typeface="Arial" panose="020B0604020202020204" pitchFamily="34" charset="0"/>
              </a:rPr>
              <a:t>دوم یحنا</a:t>
            </a:r>
            <a:r>
              <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rPr>
              <a:t>   </a:t>
            </a:r>
            <a:r>
              <a:rPr lang="fa-IR" sz="2400" kern="0" dirty="0">
                <a:solidFill>
                  <a:srgbClr val="333333"/>
                </a:solidFill>
                <a:latin typeface="Arial" panose="020B0604020202020204" pitchFamily="34" charset="0"/>
                <a:cs typeface="Arial" panose="020B0604020202020204" pitchFamily="34" charset="0"/>
              </a:rPr>
              <a:t>٢ یۆحەنا</a:t>
            </a: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168454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430" y="327700"/>
            <a:ext cx="692040" cy="542657"/>
          </a:xfrm>
          <a:prstGeom prst="rect">
            <a:avLst/>
          </a:prstGeom>
        </p:spPr>
      </p:pic>
      <p:sp>
        <p:nvSpPr>
          <p:cNvPr id="6" name="Title 1"/>
          <p:cNvSpPr txBox="1">
            <a:spLocks/>
          </p:cNvSpPr>
          <p:nvPr/>
        </p:nvSpPr>
        <p:spPr bwMode="auto">
          <a:xfrm>
            <a:off x="856627" y="94972"/>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0" cap="none" spc="0" normalizeH="0" baseline="0" noProof="0" dirty="0">
                <a:ln>
                  <a:noFill/>
                </a:ln>
                <a:solidFill>
                  <a:srgbClr val="000000"/>
                </a:solidFill>
                <a:effectLst/>
                <a:uLnTx/>
                <a:uFillTx/>
                <a:latin typeface="Chalkboard"/>
                <a:ea typeface="+mj-ea"/>
                <a:cs typeface="+mj-cs"/>
              </a:rPr>
              <a:t>Practise English Bible books</a:t>
            </a:r>
          </a:p>
        </p:txBody>
      </p:sp>
      <p:sp>
        <p:nvSpPr>
          <p:cNvPr id="12" name="Subtitle 2"/>
          <p:cNvSpPr txBox="1">
            <a:spLocks/>
          </p:cNvSpPr>
          <p:nvPr/>
        </p:nvSpPr>
        <p:spPr bwMode="auto">
          <a:xfrm>
            <a:off x="971600" y="870357"/>
            <a:ext cx="3809523" cy="1968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3 John</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Jude</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a:ln>
                  <a:noFill/>
                </a:ln>
                <a:solidFill>
                  <a:srgbClr val="333333"/>
                </a:solidFill>
                <a:effectLst/>
                <a:uLnTx/>
                <a:uFillTx/>
                <a:latin typeface="Chalkboard"/>
                <a:ea typeface="+mn-ea"/>
                <a:cs typeface="+mn-cs"/>
              </a:rPr>
              <a:t>Revelation</a:t>
            </a: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
        <p:nvSpPr>
          <p:cNvPr id="14" name="Slide Number Placeholder 13"/>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C520B5-213A-4CB4-BF22-D563061A5350}" type="slidenum">
              <a:rPr kumimoji="0" lang="en-GB" sz="1200" b="0" i="0" u="none" strike="noStrike" kern="1200" cap="none" spc="0" normalizeH="0" baseline="0" noProof="0" smtClean="0">
                <a:ln>
                  <a:noFill/>
                </a:ln>
                <a:solidFill>
                  <a:srgbClr val="000000"/>
                </a:solidFill>
                <a:effectLst/>
                <a:uLnTx/>
                <a:uFillTx/>
                <a:latin typeface="Chalkboard"/>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dirty="0">
              <a:ln>
                <a:noFill/>
              </a:ln>
              <a:solidFill>
                <a:srgbClr val="000000"/>
              </a:solidFill>
              <a:effectLst/>
              <a:uLnTx/>
              <a:uFillTx/>
              <a:latin typeface="Chalkboard"/>
              <a:ea typeface="+mn-ea"/>
              <a:cs typeface="+mn-cs"/>
            </a:endParaRPr>
          </a:p>
        </p:txBody>
      </p:sp>
      <p:sp>
        <p:nvSpPr>
          <p:cNvPr id="2" name="TextBox 1">
            <a:extLst>
              <a:ext uri="{FF2B5EF4-FFF2-40B4-BE49-F238E27FC236}">
                <a16:creationId xmlns:a16="http://schemas.microsoft.com/office/drawing/2014/main" id="{7F7D5DBF-676B-41C0-A1FB-717B4DAEA356}"/>
              </a:ext>
            </a:extLst>
          </p:cNvPr>
          <p:cNvSpPr txBox="1"/>
          <p:nvPr/>
        </p:nvSpPr>
        <p:spPr>
          <a:xfrm>
            <a:off x="7390656" y="4763570"/>
            <a:ext cx="1296144"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0000"/>
                </a:solidFill>
                <a:effectLst/>
                <a:uLnTx/>
                <a:uFillTx/>
                <a:latin typeface="Century Gothic"/>
                <a:ea typeface="+mn-ea"/>
                <a:cs typeface="+mn-cs"/>
              </a:rPr>
              <a:t>Rev 1 130222</a:t>
            </a:r>
          </a:p>
        </p:txBody>
      </p:sp>
      <p:sp>
        <p:nvSpPr>
          <p:cNvPr id="9" name="Subtitle 2">
            <a:extLst>
              <a:ext uri="{FF2B5EF4-FFF2-40B4-BE49-F238E27FC236}">
                <a16:creationId xmlns:a16="http://schemas.microsoft.com/office/drawing/2014/main" id="{E26EF188-5B02-C0B2-95F3-806A8730B045}"/>
              </a:ext>
            </a:extLst>
          </p:cNvPr>
          <p:cNvSpPr txBox="1">
            <a:spLocks/>
          </p:cNvSpPr>
          <p:nvPr/>
        </p:nvSpPr>
        <p:spPr bwMode="auto">
          <a:xfrm>
            <a:off x="4427984" y="1048925"/>
            <a:ext cx="4320480" cy="1968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lvl="0">
              <a:spcBef>
                <a:spcPts val="3000"/>
              </a:spcBef>
              <a:buClr>
                <a:srgbClr val="000000"/>
              </a:buClr>
              <a:defRPr/>
            </a:pPr>
            <a:r>
              <a:rPr lang="fa-IR" sz="2400" kern="0" dirty="0">
                <a:solidFill>
                  <a:srgbClr val="333333"/>
                </a:solidFill>
                <a:latin typeface="Arial" panose="020B0604020202020204" pitchFamily="34" charset="0"/>
                <a:cs typeface="Arial" panose="020B0604020202020204" pitchFamily="34" charset="0"/>
              </a:rPr>
              <a:t>سوم یحانا</a:t>
            </a:r>
            <a:r>
              <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rPr>
              <a:t>       </a:t>
            </a:r>
            <a:r>
              <a:rPr lang="fa-IR" sz="2400" kern="0" dirty="0">
                <a:solidFill>
                  <a:srgbClr val="333333"/>
                </a:solidFill>
                <a:latin typeface="Arial" panose="020B0604020202020204" pitchFamily="34" charset="0"/>
                <a:cs typeface="Arial" panose="020B0604020202020204" pitchFamily="34" charset="0"/>
              </a:rPr>
              <a:t>٣ یۆحەنا</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lvl="0">
              <a:spcBef>
                <a:spcPts val="3000"/>
              </a:spcBef>
              <a:buClr>
                <a:srgbClr val="000000"/>
              </a:buClr>
              <a:defRPr/>
            </a:pPr>
            <a:r>
              <a:rPr lang="fa-IR" sz="2400" kern="0" dirty="0">
                <a:solidFill>
                  <a:srgbClr val="333333"/>
                </a:solidFill>
                <a:latin typeface="Arial" panose="020B0604020202020204" pitchFamily="34" charset="0"/>
                <a:cs typeface="Arial" panose="020B0604020202020204" pitchFamily="34" charset="0"/>
              </a:rPr>
              <a:t>یهودا</a:t>
            </a:r>
            <a:r>
              <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rPr>
              <a:t>     </a:t>
            </a:r>
            <a:r>
              <a:rPr lang="fa-IR" sz="2400" kern="0" dirty="0">
                <a:solidFill>
                  <a:srgbClr val="333333"/>
                </a:solidFill>
                <a:latin typeface="Arial" panose="020B0604020202020204" pitchFamily="34" charset="0"/>
                <a:cs typeface="Arial" panose="020B0604020202020204" pitchFamily="34" charset="0"/>
              </a:rPr>
              <a:t>یەهوزا</a:t>
            </a:r>
            <a:endParaRPr lang="en-GB" sz="2400" kern="0" dirty="0">
              <a:solidFill>
                <a:srgbClr val="333333"/>
              </a:solidFill>
              <a:latin typeface="Arial" panose="020B0604020202020204" pitchFamily="34" charset="0"/>
              <a:cs typeface="Arial" panose="020B0604020202020204" pitchFamily="34" charset="0"/>
            </a:endParaRPr>
          </a:p>
          <a:p>
            <a:pPr lvl="0">
              <a:spcBef>
                <a:spcPts val="3000"/>
              </a:spcBef>
              <a:buClr>
                <a:srgbClr val="000000"/>
              </a:buClr>
              <a:defRPr/>
            </a:pPr>
            <a:r>
              <a:rPr lang="fa-IR" sz="2400" kern="0" dirty="0">
                <a:solidFill>
                  <a:srgbClr val="333333"/>
                </a:solidFill>
                <a:latin typeface="Arial" panose="020B0604020202020204" pitchFamily="34" charset="0"/>
                <a:cs typeface="Arial" panose="020B0604020202020204" pitchFamily="34" charset="0"/>
              </a:rPr>
              <a:t>مکاشفه</a:t>
            </a:r>
            <a:r>
              <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rPr>
              <a:t>      </a:t>
            </a:r>
            <a:r>
              <a:rPr lang="fa-IR" sz="2400" kern="0" dirty="0">
                <a:solidFill>
                  <a:srgbClr val="333333"/>
                </a:solidFill>
                <a:latin typeface="Arial" panose="020B0604020202020204" pitchFamily="34" charset="0"/>
                <a:cs typeface="Arial" panose="020B0604020202020204" pitchFamily="34" charset="0"/>
              </a:rPr>
              <a:t>ئاشکراکردن</a:t>
            </a: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fa-IR" sz="2400" b="0" i="0" u="none" strike="noStrike" kern="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786788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Vertical and Horizontal design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6666"/>
        </a:dk1>
        <a:lt1>
          <a:srgbClr val="FFFFFF"/>
        </a:lt1>
        <a:dk2>
          <a:srgbClr val="5E761C"/>
        </a:dk2>
        <a:lt2>
          <a:srgbClr val="777777"/>
        </a:lt2>
        <a:accent1>
          <a:srgbClr val="D5F470"/>
        </a:accent1>
        <a:accent2>
          <a:srgbClr val="EDCCFB"/>
        </a:accent2>
        <a:accent3>
          <a:srgbClr val="FFFFFF"/>
        </a:accent3>
        <a:accent4>
          <a:srgbClr val="005656"/>
        </a:accent4>
        <a:accent5>
          <a:srgbClr val="E7F8BB"/>
        </a:accent5>
        <a:accent6>
          <a:srgbClr val="D7B9E3"/>
        </a:accent6>
        <a:hlink>
          <a:srgbClr val="FF9933"/>
        </a:hlink>
        <a:folHlink>
          <a:srgbClr val="B2B2B2"/>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808080"/>
        </a:lt2>
        <a:accent1>
          <a:srgbClr val="D5F470"/>
        </a:accent1>
        <a:accent2>
          <a:srgbClr val="EDC9FB"/>
        </a:accent2>
        <a:accent3>
          <a:srgbClr val="FFFFFF"/>
        </a:accent3>
        <a:accent4>
          <a:srgbClr val="000000"/>
        </a:accent4>
        <a:accent5>
          <a:srgbClr val="E7F8BB"/>
        </a:accent5>
        <a:accent6>
          <a:srgbClr val="D7B6E3"/>
        </a:accent6>
        <a:hlink>
          <a:srgbClr val="BFC3FD"/>
        </a:hlink>
        <a:folHlink>
          <a:srgbClr val="B2B2B2"/>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6600"/>
        </a:dk2>
        <a:lt2>
          <a:srgbClr val="808080"/>
        </a:lt2>
        <a:accent1>
          <a:srgbClr val="FF6237"/>
        </a:accent1>
        <a:accent2>
          <a:srgbClr val="5F7BF1"/>
        </a:accent2>
        <a:accent3>
          <a:srgbClr val="FFFFFF"/>
        </a:accent3>
        <a:accent4>
          <a:srgbClr val="000000"/>
        </a:accent4>
        <a:accent5>
          <a:srgbClr val="FFB7AE"/>
        </a:accent5>
        <a:accent6>
          <a:srgbClr val="556FDA"/>
        </a:accent6>
        <a:hlink>
          <a:srgbClr val="15DF1F"/>
        </a:hlink>
        <a:folHlink>
          <a:srgbClr val="B2B2B2"/>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663300"/>
        </a:dk2>
        <a:lt2>
          <a:srgbClr val="808080"/>
        </a:lt2>
        <a:accent1>
          <a:srgbClr val="76C082"/>
        </a:accent1>
        <a:accent2>
          <a:srgbClr val="E3B06D"/>
        </a:accent2>
        <a:accent3>
          <a:srgbClr val="FFFFFF"/>
        </a:accent3>
        <a:accent4>
          <a:srgbClr val="000000"/>
        </a:accent4>
        <a:accent5>
          <a:srgbClr val="BDDCC1"/>
        </a:accent5>
        <a:accent6>
          <a:srgbClr val="CE9F62"/>
        </a:accent6>
        <a:hlink>
          <a:srgbClr val="D8EC42"/>
        </a:hlink>
        <a:folHlink>
          <a:srgbClr val="B2B2B2"/>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1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4584</TotalTime>
  <Words>421</Words>
  <Application>Microsoft Office PowerPoint</Application>
  <PresentationFormat>On-screen Show (16:9)</PresentationFormat>
  <Paragraphs>138</Paragraphs>
  <Slides>11</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 Unicode MS</vt:lpstr>
      <vt:lpstr>굴림</vt:lpstr>
      <vt:lpstr>Arial</vt:lpstr>
      <vt:lpstr>Calibri</vt:lpstr>
      <vt:lpstr>Century Gothic</vt:lpstr>
      <vt:lpstr>Chalkboard</vt:lpstr>
      <vt:lpstr>Vertical and Horizontal design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Lawrence</dc:creator>
  <cp:lastModifiedBy>Lawrence Cave</cp:lastModifiedBy>
  <cp:revision>240</cp:revision>
  <dcterms:created xsi:type="dcterms:W3CDTF">2020-04-16T13:12:45Z</dcterms:created>
  <dcterms:modified xsi:type="dcterms:W3CDTF">2024-02-06T17:17:25Z</dcterms:modified>
</cp:coreProperties>
</file>