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2"/>
  </p:notesMasterIdLst>
  <p:sldIdLst>
    <p:sldId id="388" r:id="rId2"/>
    <p:sldId id="475" r:id="rId3"/>
    <p:sldId id="476" r:id="rId4"/>
    <p:sldId id="383" r:id="rId5"/>
    <p:sldId id="361" r:id="rId6"/>
    <p:sldId id="495" r:id="rId7"/>
    <p:sldId id="480" r:id="rId8"/>
    <p:sldId id="482" r:id="rId9"/>
    <p:sldId id="481" r:id="rId10"/>
    <p:sldId id="487" r:id="rId11"/>
    <p:sldId id="486" r:id="rId12"/>
    <p:sldId id="485" r:id="rId13"/>
    <p:sldId id="484" r:id="rId14"/>
    <p:sldId id="493" r:id="rId15"/>
    <p:sldId id="483" r:id="rId16"/>
    <p:sldId id="492" r:id="rId17"/>
    <p:sldId id="491" r:id="rId18"/>
    <p:sldId id="490" r:id="rId19"/>
    <p:sldId id="494" r:id="rId20"/>
    <p:sldId id="496" r:id="rId21"/>
    <p:sldId id="489" r:id="rId22"/>
    <p:sldId id="500" r:id="rId23"/>
    <p:sldId id="499" r:id="rId24"/>
    <p:sldId id="498" r:id="rId25"/>
    <p:sldId id="504" r:id="rId26"/>
    <p:sldId id="503" r:id="rId27"/>
    <p:sldId id="502" r:id="rId28"/>
    <p:sldId id="501" r:id="rId29"/>
    <p:sldId id="505" r:id="rId30"/>
    <p:sldId id="510" r:id="rId31"/>
    <p:sldId id="509" r:id="rId32"/>
    <p:sldId id="508" r:id="rId33"/>
    <p:sldId id="507" r:id="rId34"/>
    <p:sldId id="506" r:id="rId35"/>
    <p:sldId id="511" r:id="rId36"/>
    <p:sldId id="522" r:id="rId37"/>
    <p:sldId id="524" r:id="rId38"/>
    <p:sldId id="530" r:id="rId39"/>
    <p:sldId id="523" r:id="rId40"/>
    <p:sldId id="531" r:id="rId41"/>
    <p:sldId id="515" r:id="rId42"/>
    <p:sldId id="514" r:id="rId43"/>
    <p:sldId id="513" r:id="rId44"/>
    <p:sldId id="512" r:id="rId45"/>
    <p:sldId id="525" r:id="rId46"/>
    <p:sldId id="529" r:id="rId47"/>
    <p:sldId id="528" r:id="rId48"/>
    <p:sldId id="527" r:id="rId49"/>
    <p:sldId id="526" r:id="rId50"/>
    <p:sldId id="532" r:id="rId51"/>
    <p:sldId id="533" r:id="rId52"/>
    <p:sldId id="537" r:id="rId53"/>
    <p:sldId id="536" r:id="rId54"/>
    <p:sldId id="535" r:id="rId55"/>
    <p:sldId id="534" r:id="rId56"/>
    <p:sldId id="539" r:id="rId57"/>
    <p:sldId id="540" r:id="rId58"/>
    <p:sldId id="541" r:id="rId59"/>
    <p:sldId id="543" r:id="rId60"/>
    <p:sldId id="542" r:id="rId61"/>
    <p:sldId id="547" r:id="rId62"/>
    <p:sldId id="546" r:id="rId63"/>
    <p:sldId id="545" r:id="rId64"/>
    <p:sldId id="544" r:id="rId65"/>
    <p:sldId id="548" r:id="rId66"/>
    <p:sldId id="549" r:id="rId67"/>
    <p:sldId id="550" r:id="rId68"/>
    <p:sldId id="554" r:id="rId69"/>
    <p:sldId id="553" r:id="rId70"/>
    <p:sldId id="552" r:id="rId71"/>
    <p:sldId id="551" r:id="rId72"/>
    <p:sldId id="555" r:id="rId73"/>
    <p:sldId id="558" r:id="rId74"/>
    <p:sldId id="557" r:id="rId75"/>
    <p:sldId id="556" r:id="rId76"/>
    <p:sldId id="559" r:id="rId77"/>
    <p:sldId id="563" r:id="rId78"/>
    <p:sldId id="562" r:id="rId79"/>
    <p:sldId id="561" r:id="rId80"/>
    <p:sldId id="560" r:id="rId81"/>
    <p:sldId id="565" r:id="rId82"/>
    <p:sldId id="564" r:id="rId83"/>
    <p:sldId id="568" r:id="rId84"/>
    <p:sldId id="567" r:id="rId85"/>
    <p:sldId id="571" r:id="rId86"/>
    <p:sldId id="566" r:id="rId87"/>
    <p:sldId id="570" r:id="rId88"/>
    <p:sldId id="569" r:id="rId89"/>
    <p:sldId id="575" r:id="rId90"/>
    <p:sldId id="574" r:id="rId91"/>
    <p:sldId id="573" r:id="rId92"/>
    <p:sldId id="572" r:id="rId93"/>
    <p:sldId id="576" r:id="rId94"/>
    <p:sldId id="577" r:id="rId95"/>
    <p:sldId id="582" r:id="rId96"/>
    <p:sldId id="581" r:id="rId97"/>
    <p:sldId id="580" r:id="rId98"/>
    <p:sldId id="578" r:id="rId99"/>
    <p:sldId id="413" r:id="rId100"/>
    <p:sldId id="414" r:id="rId101"/>
  </p:sldIdLst>
  <p:sldSz cx="9144000" cy="5143500" type="screen16x9"/>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wrence Cave" initials="LC" lastIdx="1" clrIdx="0">
    <p:extLst>
      <p:ext uri="{19B8F6BF-5375-455C-9EA6-DF929625EA0E}">
        <p15:presenceInfo xmlns:p15="http://schemas.microsoft.com/office/powerpoint/2012/main" userId="7432305f146684f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p:cViewPr varScale="1">
        <p:scale>
          <a:sx n="138" d="100"/>
          <a:sy n="138" d="100"/>
        </p:scale>
        <p:origin x="732" y="126"/>
      </p:cViewPr>
      <p:guideLst>
        <p:guide orient="horz" pos="162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tableStyles" Target="tableStyles.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46F326A4-804C-4A9B-AEC9-A164EE5F15F5}" type="datetimeFigureOut">
              <a:rPr lang="en-GB" smtClean="0"/>
              <a:t>06/02/2024</a:t>
            </a:fld>
            <a:endParaRPr lang="en-GB"/>
          </a:p>
        </p:txBody>
      </p:sp>
      <p:sp>
        <p:nvSpPr>
          <p:cNvPr id="4" name="Slide Image Placeholder 3"/>
          <p:cNvSpPr>
            <a:spLocks noGrp="1" noRot="1" noChangeAspect="1"/>
          </p:cNvSpPr>
          <p:nvPr>
            <p:ph type="sldImg" idx="2"/>
          </p:nvPr>
        </p:nvSpPr>
        <p:spPr>
          <a:xfrm>
            <a:off x="26988" y="744538"/>
            <a:ext cx="6615112"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63163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86046840"/>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Delete slide if not required</a:t>
            </a:r>
          </a:p>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44626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309321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536686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472467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53189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764362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578585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438557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618857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92227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499144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253445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658273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042477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217119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0588600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546523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59968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98372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6697130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88885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47301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735180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828779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2958063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3065655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030474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4173870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9353155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5845292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0169099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44321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782797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1810340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3797873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2922077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6552191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4121931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4362830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2441223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6024369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213314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606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DAC2654-9F2F-4EE6-8960-8A8F70BB0E0A}" type="slidenum">
              <a:rPr lang="en-GB" smtClean="0"/>
              <a:t>5</a:t>
            </a:fld>
            <a:endParaRPr lang="en-GB"/>
          </a:p>
        </p:txBody>
      </p:sp>
    </p:spTree>
    <p:extLst>
      <p:ext uri="{BB962C8B-B14F-4D97-AF65-F5344CB8AC3E}">
        <p14:creationId xmlns:p14="http://schemas.microsoft.com/office/powerpoint/2010/main" val="407323390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9703244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1473540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6378825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6655340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4095837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5210200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2833307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0796853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2049500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321977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verse reference in English. Then ask everyone to practise reading the reference in English</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8370426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5088568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0320326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5158107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4456965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5699598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2611640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638424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5091751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8721221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88651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34524913"/>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1138076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55621858"/>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27563133"/>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90440205"/>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08628871"/>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94931639"/>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37110276"/>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37884057"/>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57645348"/>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612038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60888456"/>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45250155"/>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42109324"/>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7170755"/>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47100834"/>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74368954"/>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89527582"/>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21568345"/>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06068780"/>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63148647"/>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583129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14611134"/>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31423296"/>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35596895"/>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26864983"/>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86668876"/>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35216486"/>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24184802"/>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57123834"/>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34848130"/>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12007514"/>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Delete slide if not required</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518832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a:t>Click to edit Master title style</a:t>
            </a:r>
            <a:endParaRPr lang="en-GB" altLang="en-US" noProof="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a:t>Click to edit Master subtitle style</a:t>
            </a:r>
            <a:endParaRPr lang="en-GB" altLang="en-US" noProof="0"/>
          </a:p>
        </p:txBody>
      </p:sp>
      <p:sp>
        <p:nvSpPr>
          <p:cNvPr id="3104" name="Rectangle 32"/>
          <p:cNvSpPr>
            <a:spLocks noGrp="1" noChangeArrowheads="1"/>
          </p:cNvSpPr>
          <p:nvPr>
            <p:ph type="dt" sz="half" idx="2"/>
          </p:nvPr>
        </p:nvSpPr>
        <p:spPr/>
        <p:txBody>
          <a:bodyPr/>
          <a:lstStyle>
            <a:lvl1pPr>
              <a:defRPr/>
            </a:lvl1pPr>
          </a:lstStyle>
          <a:p>
            <a:fld id="{5EB27406-EC1A-4127-9C9B-CE03DA5FB51B}" type="datetime1">
              <a:rPr lang="en-GB" smtClean="0"/>
              <a:t>06/02/2024</a:t>
            </a:fld>
            <a:endParaRPr lang="en-GB"/>
          </a:p>
        </p:txBody>
      </p:sp>
      <p:sp>
        <p:nvSpPr>
          <p:cNvPr id="3105" name="Rectangle 33"/>
          <p:cNvSpPr>
            <a:spLocks noGrp="1" noChangeArrowheads="1"/>
          </p:cNvSpPr>
          <p:nvPr>
            <p:ph type="ftr" sz="quarter" idx="3"/>
          </p:nvPr>
        </p:nvSpPr>
        <p:spPr/>
        <p:txBody>
          <a:bodyPr/>
          <a:lstStyle>
            <a:lvl1pPr>
              <a:defRPr/>
            </a:lvl1pPr>
          </a:lstStyle>
          <a:p>
            <a:r>
              <a:rPr lang="en-GB" dirty="0"/>
              <a:t>understandyourbible.org/practise-</a:t>
            </a:r>
            <a:r>
              <a:rPr lang="en-GB" dirty="0" err="1"/>
              <a:t>english</a:t>
            </a:r>
            <a:endParaRPr lang="en-GB" dirty="0"/>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279100A8-C933-48ED-B034-4DABA5488DF1}"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2724C3B3-CB31-4FAE-8EA8-53F4ECE3C1F1}"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6088F1DB-A093-46EC-8D54-E9346758533F}"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AD9F6899-8D29-4231-8714-1F8246D33E20}"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fld id="{00C51251-6777-47DB-84E8-FDC128269AC0}"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fld id="{E6EA5911-B61A-4E27-8642-0BB3D94F5963}" type="datetime1">
              <a:rPr lang="en-GB" smtClean="0"/>
              <a:t>06/02/2024</a:t>
            </a:fld>
            <a:endParaRPr lang="en-GB"/>
          </a:p>
        </p:txBody>
      </p:sp>
      <p:sp>
        <p:nvSpPr>
          <p:cNvPr id="8" name="Footer Placeholder 7"/>
          <p:cNvSpPr>
            <a:spLocks noGrp="1"/>
          </p:cNvSpPr>
          <p:nvPr>
            <p:ph type="ftr" sz="quarter" idx="11"/>
          </p:nvPr>
        </p:nvSpPr>
        <p:spPr/>
        <p:txBody>
          <a:bodyPr/>
          <a:lstStyle>
            <a:lvl1pPr>
              <a:defRPr/>
            </a:lvl1pPr>
          </a:lstStyle>
          <a:p>
            <a:r>
              <a:rPr lang="en-GB"/>
              <a:t>understandyourbible.org/practise-english</a:t>
            </a:r>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fld id="{B6698BEC-3533-4B50-A740-F9CDC2742B5D}" type="datetime1">
              <a:rPr lang="en-GB" smtClean="0"/>
              <a:t>06/02/2024</a:t>
            </a:fld>
            <a:endParaRPr lang="en-GB"/>
          </a:p>
        </p:txBody>
      </p:sp>
      <p:sp>
        <p:nvSpPr>
          <p:cNvPr id="4" name="Footer Placeholder 3"/>
          <p:cNvSpPr>
            <a:spLocks noGrp="1"/>
          </p:cNvSpPr>
          <p:nvPr>
            <p:ph type="ftr" sz="quarter" idx="11"/>
          </p:nvPr>
        </p:nvSpPr>
        <p:spPr/>
        <p:txBody>
          <a:bodyPr/>
          <a:lstStyle>
            <a:lvl1pPr>
              <a:defRPr/>
            </a:lvl1pPr>
          </a:lstStyle>
          <a:p>
            <a:r>
              <a:rPr lang="en-GB"/>
              <a:t>understandyourbible.org/practise-english</a:t>
            </a:r>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FCBCC957-10F6-47AC-9F86-6222098B12D2}" type="datetime1">
              <a:rPr lang="en-GB" smtClean="0"/>
              <a:t>06/02/2024</a:t>
            </a:fld>
            <a:endParaRPr lang="en-GB"/>
          </a:p>
        </p:txBody>
      </p:sp>
      <p:sp>
        <p:nvSpPr>
          <p:cNvPr id="3" name="Footer Placeholder 2"/>
          <p:cNvSpPr>
            <a:spLocks noGrp="1"/>
          </p:cNvSpPr>
          <p:nvPr>
            <p:ph type="ftr" sz="quarter" idx="11"/>
          </p:nvPr>
        </p:nvSpPr>
        <p:spPr/>
        <p:txBody>
          <a:bodyPr/>
          <a:lstStyle>
            <a:lvl1pPr>
              <a:defRPr/>
            </a:lvl1pPr>
          </a:lstStyle>
          <a:p>
            <a:r>
              <a:rPr lang="en-GB"/>
              <a:t>understandyourbible.org/practise-english</a:t>
            </a:r>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3926FB3F-1890-4F20-BD44-B7997DDE979C}"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FCEE1FB1-7C2E-43D5-A945-82C073D9EF86}"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5DB324F1-69D6-4DDA-8B7C-378F52E56994}" type="datetime1">
              <a:rPr lang="en-GB" smtClean="0"/>
              <a:t>06/02/2024</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a:t>understandyourbible.org/practise-english</a:t>
            </a:r>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755577" y="935720"/>
            <a:ext cx="7931224"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Welcome to the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Practise your English class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خوش آمدید به</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کلاس زبان انگلیسی خود را تمرین کنید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بەخێربێن بۆ</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پۆلی زمانی ئینگلیزی خۆت مەشق بکە</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extBox 9">
            <a:extLst>
              <a:ext uri="{FF2B5EF4-FFF2-40B4-BE49-F238E27FC236}">
                <a16:creationId xmlns:a16="http://schemas.microsoft.com/office/drawing/2014/main" id="{61CD0661-2B37-84F4-D927-6B71DC2D96AD}"/>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3563658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62814" y="1473926"/>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And the angel answered her, The Holy Spirit will come upon you,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the power of the Most High will overshadow you; therefore the child to be born will be called holy— the Son of God</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87237"/>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فرشته پاسخ داد: «روح‌القدس بر تو خواهد آمد و قدرت خدای متعال بر تو سایه خواهد افکند. از این رو، آن مولودْ مقدّس و پسر خدا خوانده خواهد شد.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30371" y="3615471"/>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فریشتەکە وەڵامی دایەوە: «ڕۆحی پیرۆز دێتە سەرت و هێزی خودای هەرەبەرز دەبێتە سایەی سەرت. لەبەر ئەوە ئەو پیرۆزەی لێت دەبێت بە کوڕی خودا ناودەبردرێت.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1D298E60-C35B-DAB3-26C5-CF50FEBA4137}"/>
              </a:ext>
            </a:extLst>
          </p:cNvPr>
          <p:cNvSpPr txBox="1"/>
          <p:nvPr/>
        </p:nvSpPr>
        <p:spPr>
          <a:xfrm>
            <a:off x="1915605" y="694311"/>
            <a:ext cx="4348434"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Luke chapter 1 verse 35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35:1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لۆقا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35:1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لوقا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690048563"/>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683568" y="899071"/>
            <a:ext cx="7704856" cy="378565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Thank you for coming– we hope see you next week, God willing!</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از حضور شما متشکرم – به امید خدا، امیدواریم هفته آینده شما را ببینیم!</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سوپاس بۆ هاتنت– هیوادارین هەفتەی داهاتوو بتانبینین، ان شاء الله!</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itle 1">
            <a:extLst>
              <a:ext uri="{FF2B5EF4-FFF2-40B4-BE49-F238E27FC236}">
                <a16:creationId xmlns:a16="http://schemas.microsoft.com/office/drawing/2014/main" id="{34F723BF-575D-459C-3999-1C208829BC3E}"/>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1" name="TextBox 10">
            <a:extLst>
              <a:ext uri="{FF2B5EF4-FFF2-40B4-BE49-F238E27FC236}">
                <a16:creationId xmlns:a16="http://schemas.microsoft.com/office/drawing/2014/main" id="{B29C2995-BF65-0755-3415-188416015CDD}"/>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656926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62814" y="1473926"/>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And the angel answered her, The Holy Spirit will come upon you, and the power of the Most High will overshadow you;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therefore the child to be born will be called holy— the Son of God</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87237"/>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فرشته پاسخ داد: «روح‌القدس بر تو خواهد آمد و قدرت خدای متعال بر تو سایه خواهد افکند. از این رو، آن مولودْ مقدّس و پسر خدا خوانده خواهد شد.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30371" y="3615471"/>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فریشتەکە وەڵامی دایەوە: «ڕۆحی پیرۆز دێتە سەرت و هێزی خودای هەرەبەرز دەبێتە سایەی سەرت. لەبەر ئەوە ئەو پیرۆزەی لێت دەبێت بە کوڕی خودا ناودەبردرێت.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68D299D4-9E33-124A-996A-095D9DA03D8D}"/>
              </a:ext>
            </a:extLst>
          </p:cNvPr>
          <p:cNvSpPr txBox="1"/>
          <p:nvPr/>
        </p:nvSpPr>
        <p:spPr>
          <a:xfrm>
            <a:off x="1915605" y="694311"/>
            <a:ext cx="4348434"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Luke chapter 1 verse 35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35:1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لۆقا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35:1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لوقا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41058836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62814" y="1473926"/>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And the angel answered her, The Holy Spirit will come upon you, and the power of the Most High will overshadow you; therefore the child to be born will be called holy—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the Son of God</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87237"/>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فرشته پاسخ داد: «روح‌القدس بر تو خواهد آمد و قدرت خدای متعال بر تو سایه خواهد افکند. از این رو، آن مولودْ مقدّس و پسر خدا خوانده خواهد شد.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30371" y="3615471"/>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فریشتەکە وەڵامی دایەوە: «ڕۆحی پیرۆز دێتە سەرت و هێزی خودای هەرەبەرز دەبێتە سایەی سەرت. لەبەر ئەوە ئەو پیرۆزەی لێت دەبێت بە کوڕی خودا ناودەبردرێت.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BD03E643-0161-16BF-E060-A74D1DCD9424}"/>
              </a:ext>
            </a:extLst>
          </p:cNvPr>
          <p:cNvSpPr txBox="1"/>
          <p:nvPr/>
        </p:nvSpPr>
        <p:spPr>
          <a:xfrm>
            <a:off x="1915605" y="694311"/>
            <a:ext cx="4348434"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Luke chapter 1 verse 35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35:1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لۆقا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35:1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لوقا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35502174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62814" y="1473926"/>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And the angel answered her, The Holy Spirit will come upon you, and the power of the Most High will overshadow you; therefore the child to be born will be called holy— the Son of God</a:t>
            </a: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87237"/>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فرشته پاسخ داد: «روح‌القدس بر تو خواهد آمد و قدرت خدای متعال بر تو سایه خواهد افکند. از این رو، آن مولودْ مقدّس و پسر خدا خوانده خواهد شد.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30371" y="3615471"/>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فریشتەکە وەڵامی دایەوە: «ڕۆحی پیرۆز دێتە سەرت و هێزی خودای هەرەبەرز دەبێتە سایەی سەرت. لەبەر ئەوە ئەو پیرۆزەی لێت دەبێت بە کوڕی خودا ناودەبردرێت.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F1200D8D-6070-B6AE-49EF-F8CC1D475105}"/>
              </a:ext>
            </a:extLst>
          </p:cNvPr>
          <p:cNvSpPr txBox="1"/>
          <p:nvPr/>
        </p:nvSpPr>
        <p:spPr>
          <a:xfrm>
            <a:off x="1915605" y="694311"/>
            <a:ext cx="4348434"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Luke chapter 1 verse 35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35:1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لۆقا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35:1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لوقا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2101053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288387" y="731660"/>
            <a:ext cx="451232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10 verse 36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36:10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لۆقا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36:10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35951135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62814" y="1473926"/>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do you say of him whom the Father consecrated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sent into the world, You are blaspheming, because I said, I am the Son of God?</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65295" y="2713361"/>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چگونه می‌توانید به کسی که پدر وقف کرده و به جهان فرستاده است، بگویید ”کفر می‌گویی،“ تنها از آن رو که گفتم پسر خدا هستم؟</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30371" y="3615471"/>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فریشتەکە وەڵامی دایەوە: «ڕۆحی پیرۆز دێتە سەرت و هێزی خودای هەرەبەرز دەبێتە سایەی سەرت. لەبەر ئەوە ئەو پیرۆزەی لێت دەبێت بە کوڕی خودا ناودەبردرێت.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7" name="TextBox 6">
            <a:extLst>
              <a:ext uri="{FF2B5EF4-FFF2-40B4-BE49-F238E27FC236}">
                <a16:creationId xmlns:a16="http://schemas.microsoft.com/office/drawing/2014/main" id="{F4D941D2-25A7-CB4E-6AFB-C1D9784F9F41}"/>
              </a:ext>
            </a:extLst>
          </p:cNvPr>
          <p:cNvSpPr txBox="1"/>
          <p:nvPr/>
        </p:nvSpPr>
        <p:spPr>
          <a:xfrm>
            <a:off x="2288387" y="731660"/>
            <a:ext cx="451232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10 verse 36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36:10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لۆقا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36:10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28067987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62814" y="1473926"/>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do you say of him whom the Father consecrated and sent into the world,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You are blaspheming, because I said, I am the Son of God?</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65295" y="2713361"/>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چگونه می‌توانید به کسی که پدر وقف کرده و به جهان فرستاده است، بگویید ”کفر می‌گویی،“ تنها از آن رو که گفتم پسر خدا هستم؟</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30371" y="3615471"/>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فریشتەکە وەڵامی دایەوە: «ڕۆحی پیرۆز دێتە سەرت و هێزی خودای هەرەبەرز دەبێتە سایەی سەرت. لەبەر ئەوە ئەو پیرۆزەی لێت دەبێت بە کوڕی خودا ناودەبردرێت.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33C433E-C274-E81F-4125-B9CCB9F0DFA5}"/>
              </a:ext>
            </a:extLst>
          </p:cNvPr>
          <p:cNvSpPr txBox="1"/>
          <p:nvPr/>
        </p:nvSpPr>
        <p:spPr>
          <a:xfrm>
            <a:off x="2288387" y="731660"/>
            <a:ext cx="451232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10 verse 36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36:10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لۆقا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36:10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10039990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62814" y="1473926"/>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do you say of him whom the Father consecrated and sent into the world, You are blaspheming,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because I said, I am the Son of God?</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65295" y="2713361"/>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چگونه می‌توانید به کسی که پدر وقف کرده و به جهان فرستاده است، بگویید ”کفر می‌گویی،“ تنها از آن رو که گفتم پسر خدا هستم؟</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30371" y="3615471"/>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فریشتەکە وەڵامی دایەوە: «ڕۆحی پیرۆز دێتە سەرت و هێزی خودای هەرەبەرز دەبێتە سایەی سەرت. لەبەر ئەوە ئەو پیرۆزەی لێت دەبێت بە کوڕی خودا ناودەبردرێت.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F983D89-896A-49A8-D12E-7487E84173EB}"/>
              </a:ext>
            </a:extLst>
          </p:cNvPr>
          <p:cNvSpPr txBox="1"/>
          <p:nvPr/>
        </p:nvSpPr>
        <p:spPr>
          <a:xfrm>
            <a:off x="2288387" y="731660"/>
            <a:ext cx="451232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10 verse 36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36:10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لۆقا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36:10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21941830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62814" y="1473926"/>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do you say of him whom the Father consecrated and sent into the world, You are blaspheming, because I said, I am the Son of God?</a:t>
            </a: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65295" y="2713361"/>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چگونه می‌توانید به کسی که پدر وقف کرده و به جهان فرستاده است، بگویید ”کفر می‌گویی،“ تنها از آن رو که گفتم پسر خدا هستم؟</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30371" y="3615471"/>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فریشتەکە وەڵامی دایەوە: «ڕۆحی پیرۆز دێتە سەرت و هێزی خودای هەرەبەرز دەبێتە سایەی سەرت. لەبەر ئەوە ئەو پیرۆزەی لێت دەبێت بە کوڕی خودا ناودەبردرێت.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288387" y="731660"/>
            <a:ext cx="3631122"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10 verse 36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36:10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لۆقا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36:10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31821120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1619672" y="1491630"/>
            <a:ext cx="6203032" cy="2304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Jesus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died for our sins</a:t>
            </a:r>
          </a:p>
          <a:p>
            <a:pPr marL="0" lvl="0" indent="0">
              <a:buClrTx/>
              <a:buNone/>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 گوید عیسی برای گناهان ما مرد</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lvl="0" indent="0">
              <a:buClrTx/>
              <a:buNone/>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کە پێمان دەڵێن عیسا بۆ گوناهەکانمان مرد</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599028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755577" y="935720"/>
            <a:ext cx="7931224"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practise reading important Bible verses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ما خواندن آیات مهم کتاب مقدس را تمرین خواهیم کرد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ئێمە مەشق دەکەین بە خوێندنەوەی ئایەتە گرنگەکانی کتێبی پیرۆز</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extBox 9">
            <a:extLst>
              <a:ext uri="{FF2B5EF4-FFF2-40B4-BE49-F238E27FC236}">
                <a16:creationId xmlns:a16="http://schemas.microsoft.com/office/drawing/2014/main" id="{8AAAE03A-23EC-0229-B503-377601675C48}"/>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41593122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E615D726-D018-0B4D-DFE9-40C83957B944}"/>
              </a:ext>
            </a:extLst>
          </p:cNvPr>
          <p:cNvSpPr txBox="1"/>
          <p:nvPr/>
        </p:nvSpPr>
        <p:spPr>
          <a:xfrm>
            <a:off x="1059501" y="746871"/>
            <a:ext cx="5040739"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8</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36:10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لۆقا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36:10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27231333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64946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but God shows his love for us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in that while we were still sinners, Christ died for us.</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65295" y="2713361"/>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امّا خدا محبت خود را به ما این‌گونه ثابت کرد که وقتی ما هنوز گناهکار بودیم، مسیح در راه ما مرد.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30371" y="3615471"/>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بەڵام خودا خۆشەویستی خۆی بۆ دەرخستین، بەوەی مەسیح لە پێناوی ئێمەدا مرد، کاتێک هێشتا گوناهبار بووین.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059501" y="746871"/>
            <a:ext cx="5040739"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8</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8:5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8:5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31936504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64946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but God shows his love for us in that while we were still sinners,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Christ died for us.</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65295" y="2713361"/>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امّا خدا محبت خود را به ما این‌گونه ثابت کرد که وقتی ما هنوز گناهکار بودیم، مسیح در راه ما مرد.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30371" y="3615471"/>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بەڵام خودا خۆشەویستی خۆی بۆ دەرخستین، بەوەی مەسیح لە پێناوی ئێمەدا مرد، کاتێک هێشتا گوناهبار بووین.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059501" y="746871"/>
            <a:ext cx="5040739"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8</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8:5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8:5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25796145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64946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but God shows his love for us in that while we were still sinners, Christ died for us.</a:t>
            </a: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65295" y="2713361"/>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امّا خدا محبت خود را به ما این‌گونه ثابت کرد که وقتی ما هنوز گناهکار بودیم، مسیح در راه ما مرد.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30371" y="3615471"/>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بەڵام خودا خۆشەویستی خۆی بۆ دەرخستین، بەوەی مەسیح لە پێناوی ئێمەدا مرد، کاتێک هێشتا گوناهبار بووین.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059501" y="746871"/>
            <a:ext cx="5040739"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8</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8:5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8:5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11668616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565295" y="782907"/>
            <a:ext cx="6067558"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 3</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25564315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64946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For I delivered to you as of first importance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what I also received: that Christ died for our sins in accordance with the Scriptures</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65295" y="2793415"/>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من آنچه را که به من رسید، چون مهمترین مطلب به شما سپردم: اینکه مسیح مطابق با کتب مقدّس در راه گناهان ما مرد،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30371" y="3615471"/>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ئەوەم پێدان کە یەکەمین و گرنگترینە و منیش وەرمگرتبوو: کە مەسیح لە پێناوی گوناهەکانمان مرد بەگوێرەی نووسراوە پیرۆزەکان ،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565295" y="782907"/>
            <a:ext cx="6067558"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 3</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23354190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64946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For I delivered to you as of first importance what I also received: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that Christ died for our sins in accordance with the Scriptures</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65295" y="2793415"/>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من آنچه را که به من رسید، چون مهمترین مطلب به شما سپردم: اینکه مسیح مطابق با کتب مقدّس در راه گناهان ما مرد،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30371" y="3615471"/>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ئەوەم پێدان کە یەکەمین و گرنگترینە و منیش وەرمگرتبوو: کە مەسیح لە پێناوی گوناهەکانمان مرد بەگوێرەی نووسراوە پیرۆزەکان ،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565295" y="782907"/>
            <a:ext cx="6067558"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 3</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39274818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64946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For I delivered to you as of first importance what I also received: that Christ died for our sins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in accordance with the Scriptures</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65295" y="2793415"/>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من آنچه را که به من رسید، چون مهمترین مطلب به شما سپردم: اینکه مسیح مطابق با کتب مقدّس در راه گناهان ما مرد،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30371" y="3615471"/>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ئەوەم پێدان کە یەکەمین و گرنگترینە و منیش وەرمگرتبوو: کە مەسیح لە پێناوی گوناهەکانمان مرد بەگوێرەی نووسراوە پیرۆزەکان ،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565295" y="782907"/>
            <a:ext cx="6067558"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 3</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28153354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64946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For I delivered to you as of first importance what I also received: that Christ died for our sins in accordance with the Scriptures</a:t>
            </a: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65295" y="2793415"/>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من آنچه را که به من رسید، چون مهمترین مطلب به شما سپردم: اینکه مسیح مطابق با کتب مقدّس در راه گناهان ما مرد،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30371" y="3615471"/>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ئەوەم پێدان کە یەکەمین و گرنگترینە و منیش وەرمگرتبوو: کە مەسیح لە پێناوی گوناهەکانمان مرد بەگوێرەی نووسراوە پیرۆزەکان ،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565295" y="782907"/>
            <a:ext cx="6067558"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 3</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19277664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202980"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 verse 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5:1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r>
              <a:rPr kumimoji="0" lang="en-GB" sz="2400" b="1" i="0" u="none" strike="noStrike" kern="1200" cap="none" spc="0" normalizeH="0" baseline="0" noProof="0" dirty="0">
                <a:ln>
                  <a:noFill/>
                </a:ln>
                <a:solidFill>
                  <a:srgbClr val="000000"/>
                </a:solidFill>
                <a:effectLst/>
                <a:uLnTx/>
                <a:uFillTx/>
                <a:latin typeface="Chalkboard"/>
                <a:ea typeface="+mn-ea"/>
                <a:cs typeface="+mn-cs"/>
              </a:rPr>
              <a:t>  5:1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062576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755577" y="935720"/>
            <a:ext cx="7931224"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look at groups of verses that show the Bible message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ما به گروه‌هایی از آیات که پیام کتاب مقدس را نشان می‌دهند نگاه خواهیم کرد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a:ln>
                  <a:noFill/>
                </a:ln>
                <a:solidFill>
                  <a:srgbClr val="000000"/>
                </a:solidFill>
                <a:effectLst/>
                <a:uLnTx/>
                <a:uFillTx/>
                <a:latin typeface="Chalkboard"/>
                <a:ea typeface="+mn-ea"/>
                <a:cs typeface="+mn-cs"/>
              </a:rPr>
              <a:t>سەیری کۆمەڵێک ئایەت دەکەین کە پەیامی کتێبی پیرۆز نیشان دەدەن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extBox 9">
            <a:extLst>
              <a:ext uri="{FF2B5EF4-FFF2-40B4-BE49-F238E27FC236}">
                <a16:creationId xmlns:a16="http://schemas.microsoft.com/office/drawing/2014/main" id="{4891033A-2368-C9F7-FB32-BA64AE86463D}"/>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0668911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437894"/>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from Jesus Christ the faithful witness,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the firstborn of the dead, and the ruler of kings on earth. To him who loves us and has freed us from our sins by his blood</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801" y="2623420"/>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و از جانب عیسی مسیح، آن شاهد امین و نخست‌زاده از میان مردگان و فرمانروای پادشاهان جهان. بر او که ما را محبت می‌کند و با خون خود ما را از گناهانمان رهانید،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و از جانب عیسی مسیح، آن شاهد امین و نخست‌زاده از میان مردگان و فرمانروای پادشاهان جهان. بر او که ما را محبت می‌کند و با خون خود ما را از گناهانمان رهانید،،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202980"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 verse 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5:1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r>
              <a:rPr kumimoji="0" lang="en-GB" sz="2400" b="1" i="0" u="none" strike="noStrike" kern="1200" cap="none" spc="0" normalizeH="0" baseline="0" noProof="0" dirty="0">
                <a:ln>
                  <a:noFill/>
                </a:ln>
                <a:solidFill>
                  <a:srgbClr val="000000"/>
                </a:solidFill>
                <a:effectLst/>
                <a:uLnTx/>
                <a:uFillTx/>
                <a:latin typeface="Chalkboard"/>
                <a:ea typeface="+mn-ea"/>
                <a:cs typeface="+mn-cs"/>
              </a:rPr>
              <a:t>  5:1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1806082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437894"/>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from Jesus Christ the faithful witness, the firstborn of the dead,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the ruler of kings on earth. To him who loves us and has freed us from our sins by his blood</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801" y="2623420"/>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و از جانب عیسی مسیح، آن شاهد امین و نخست‌زاده از میان مردگان و فرمانروای پادشاهان جهان. بر او که ما را محبت می‌کند و با خون خود ما را از گناهانمان رهانید،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و از جانب عیسی مسیح، آن شاهد امین و نخست‌زاده از میان مردگان و فرمانروای پادشاهان جهان. بر او که ما را محبت می‌کند و با خون خود ما را از گناهانمان رهانید،،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202980"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 verse 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5:1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r>
              <a:rPr kumimoji="0" lang="en-GB" sz="2400" b="1" i="0" u="none" strike="noStrike" kern="1200" cap="none" spc="0" normalizeH="0" baseline="0" noProof="0" dirty="0">
                <a:ln>
                  <a:noFill/>
                </a:ln>
                <a:solidFill>
                  <a:srgbClr val="000000"/>
                </a:solidFill>
                <a:effectLst/>
                <a:uLnTx/>
                <a:uFillTx/>
                <a:latin typeface="Chalkboard"/>
                <a:ea typeface="+mn-ea"/>
                <a:cs typeface="+mn-cs"/>
              </a:rPr>
              <a:t>  5:1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2642649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437894"/>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from Jesus Christ the faithful witness, the firstborn of the dead, and the ruler of kings on earth.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To him who loves us and has freed us from our sins by his blood</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801" y="2623420"/>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و از جانب عیسی مسیح، آن شاهد امین و نخست‌زاده از میان مردگان و فرمانروای پادشاهان جهان. بر او که ما را محبت می‌کند و با خون خود ما را از گناهانمان رهانید،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و از جانب عیسی مسیح، آن شاهد امین و نخست‌زاده از میان مردگان و فرمانروای پادشاهان جهان. بر او که ما را محبت می‌کند و با خون خود ما را از گناهانمان رهانید،،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202980"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 verse 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5:1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r>
              <a:rPr kumimoji="0" lang="en-GB" sz="2400" b="1" i="0" u="none" strike="noStrike" kern="1200" cap="none" spc="0" normalizeH="0" baseline="0" noProof="0" dirty="0">
                <a:ln>
                  <a:noFill/>
                </a:ln>
                <a:solidFill>
                  <a:srgbClr val="000000"/>
                </a:solidFill>
                <a:effectLst/>
                <a:uLnTx/>
                <a:uFillTx/>
                <a:latin typeface="Chalkboard"/>
                <a:ea typeface="+mn-ea"/>
                <a:cs typeface="+mn-cs"/>
              </a:rPr>
              <a:t>  5:1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0712894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437894"/>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from Jesus Christ the faithful witness, the firstborn of the dead, and the ruler of kings on earth. To him who loves us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has freed us from our sins by his blood</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801" y="2623420"/>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و از جانب عیسی مسیح، آن شاهد امین و نخست‌زاده از میان مردگان و فرمانروای پادشاهان جهان. بر او که ما را محبت می‌کند و با خون خود ما را از گناهانمان رهانید،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و از جانب عیسی مسیح، آن شاهد امین و نخست‌زاده از میان مردگان و فرمانروای پادشاهان جهان. بر او که ما را محبت می‌کند و با خون خود ما را از گناهانمان رهانید،،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202980"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 verse 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5:1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r>
              <a:rPr kumimoji="0" lang="en-GB" sz="2400" b="1" i="0" u="none" strike="noStrike" kern="1200" cap="none" spc="0" normalizeH="0" baseline="0" noProof="0" dirty="0">
                <a:ln>
                  <a:noFill/>
                </a:ln>
                <a:solidFill>
                  <a:srgbClr val="000000"/>
                </a:solidFill>
                <a:effectLst/>
                <a:uLnTx/>
                <a:uFillTx/>
                <a:latin typeface="Chalkboard"/>
                <a:ea typeface="+mn-ea"/>
                <a:cs typeface="+mn-cs"/>
              </a:rPr>
              <a:t>  5:1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2326573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437894"/>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from Jesus Christ the faithful witness, the firstborn of the dead, and the ruler of kings on earth. To him who loves us and has freed us from our sins by his blood</a:t>
            </a: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801" y="2623420"/>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و از جانب عیسی مسیح، آن شاهد امین و نخست‌زاده از میان مردگان و فرمانروای پادشاهان جهان. بر او که ما را محبت می‌کند و با خون خود ما را از گناهانمان رهانید،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و از جانب عیسی مسیح، آن شاهد امین و نخست‌زاده از میان مردگان و فرمانروای پادشاهان جهان. بر او که ما را محبت می‌کند و با خون خود ما را از گناهانمان رهانید،،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202980"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 verse 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5:1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r>
              <a:rPr kumimoji="0" lang="en-GB" sz="2400" b="1" i="0" u="none" strike="noStrike" kern="1200" cap="none" spc="0" normalizeH="0" baseline="0" noProof="0" dirty="0">
                <a:ln>
                  <a:noFill/>
                </a:ln>
                <a:solidFill>
                  <a:srgbClr val="000000"/>
                </a:solidFill>
                <a:effectLst/>
                <a:uLnTx/>
                <a:uFillTx/>
                <a:latin typeface="Chalkboard"/>
                <a:ea typeface="+mn-ea"/>
                <a:cs typeface="+mn-cs"/>
              </a:rPr>
              <a:t>  5:1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02703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817240" y="1121657"/>
            <a:ext cx="7632848" cy="3096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we must believe in Jesus to be saved</a:t>
            </a:r>
          </a:p>
          <a:p>
            <a:pPr marL="0" lvl="0" indent="0">
              <a:buClrTx/>
              <a:buNone/>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 گوید برای نجات باید به عیسی ایمان داشته باشیم</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lvl="0" indent="0">
              <a:buClrTx/>
              <a:buNone/>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کە پێمان دەڵێن دەبێت باوەڕمان بە عیسا هەبێت بۆ ئەوەی ڕزگارمان بێت</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8365970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202980"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4 verse 12</a:t>
            </a:r>
          </a:p>
          <a:p>
            <a:pPr lvl="0" algn="r">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12:4 </a:t>
            </a:r>
            <a:r>
              <a:rPr lang="fa-IR" sz="2400" b="1" dirty="0">
                <a:solidFill>
                  <a:srgbClr val="000000"/>
                </a:solidFill>
                <a:latin typeface="Chalkboard"/>
              </a:rPr>
              <a:t>اعمال رسولان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835297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67475" y="155307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And there is salvation in no one else,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for there is no other name under heaven given among men by which we must be saved.</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97633" y="2818515"/>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در هیچ‌کس جز او نجات نیست، زیرا زیر آسمان نامی جز نام عیسی به آدمیان داده نشده تا بدان نجات یابیم.»</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بێجگە لە عیسا ڕزگاربوون بە کەسی دیکە نییە، چونکە لەژێر ئاسماندا ناوێکی دیکە بە مرۆڤەکان نەدراوە کە بە هۆیەوە بتوانین ڕزگار بین.»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202980"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4 verse 12</a:t>
            </a:r>
          </a:p>
          <a:p>
            <a:pPr lvl="0" algn="r">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12:4 </a:t>
            </a:r>
            <a:r>
              <a:rPr lang="fa-IR" sz="2400" b="1" dirty="0">
                <a:solidFill>
                  <a:srgbClr val="000000"/>
                </a:solidFill>
                <a:latin typeface="Chalkboard"/>
              </a:rPr>
              <a:t>اعمال رسولان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618872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67475" y="155307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And there is salvation in no one else, for there is no other name under heaven given among men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by which we must be saved.</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97633" y="2818515"/>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در هیچ‌کس جز او نجات نیست، زیرا زیر آسمان نامی جز نام عیسی به آدمیان داده نشده تا بدان نجات یابیم.»</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بێجگە لە عیسا ڕزگاربوون بە کەسی دیکە نییە، چونکە لەژێر ئاسماندا ناوێکی دیکە بە مرۆڤەکان نەدراوە کە بە هۆیەوە بتوانین ڕزگار بین.»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202980"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4 verse 12</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6662370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67475" y="155307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And there is salvation in no one else, for there is no other name under heaven given among men by which we must be saved.</a:t>
            </a: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97633" y="2818515"/>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در هیچ‌کس جز او نجات نیست، زیرا زیر آسمان نامی جز نام عیسی به آدمیان داده نشده تا بدان نجات یابیم.»</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بێجگە لە عیسا ڕزگاربوون بە کەسی دیکە نییە، چونکە لەژێر ئاسماندا ناوێکی دیکە بە مرۆڤەکان نەدراوە کە بە هۆیەوە بتوانین ڕزگار بین.»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202980"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4 verse 12</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603784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1733982" y="1705485"/>
            <a:ext cx="5702267"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start with a prayer</a:t>
            </a:r>
          </a:p>
          <a:p>
            <a:pPr lvl="0" algn="r"/>
            <a:r>
              <a:rPr lang="fa-IR" sz="4000" dirty="0">
                <a:solidFill>
                  <a:srgbClr val="000000"/>
                </a:solidFill>
                <a:latin typeface="Chalkboard"/>
              </a:rPr>
              <a:t>با دعا شروع می کنیم</a:t>
            </a:r>
            <a:endParaRPr lang="en-GB" sz="4000" dirty="0">
              <a:solidFill>
                <a:srgbClr val="000000"/>
              </a:solidFill>
              <a:latin typeface="Chalkboard"/>
            </a:endParaRPr>
          </a:p>
          <a:p>
            <a:pPr lvl="0" algn="r"/>
            <a:r>
              <a:rPr kumimoji="0" lang="fa-IR" sz="4000" b="0" i="0" u="none" strike="noStrike" kern="1200" cap="none" spc="0" normalizeH="0" baseline="0" noProof="0" dirty="0">
                <a:ln>
                  <a:noFill/>
                </a:ln>
                <a:solidFill>
                  <a:srgbClr val="000000"/>
                </a:solidFill>
                <a:effectLst/>
                <a:uLnTx/>
                <a:uFillTx/>
                <a:latin typeface="Chalkboard"/>
                <a:ea typeface="+mn-ea"/>
                <a:cs typeface="+mn-cs"/>
              </a:rPr>
              <a:t>بە دوعایەک دەست پێدەکەین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itle 1">
            <a:extLst>
              <a:ext uri="{FF2B5EF4-FFF2-40B4-BE49-F238E27FC236}">
                <a16:creationId xmlns:a16="http://schemas.microsoft.com/office/drawing/2014/main" id="{80C3C83B-0A44-6387-DAB2-19FBAD8F2A07}"/>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1" name="TextBox 10">
            <a:extLst>
              <a:ext uri="{FF2B5EF4-FFF2-40B4-BE49-F238E27FC236}">
                <a16:creationId xmlns:a16="http://schemas.microsoft.com/office/drawing/2014/main" id="{776CB1FC-F016-FF0F-DC3E-A4891D2E7643}"/>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6751147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202980"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20 verse 31</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31:20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3380028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437894"/>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but these are written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so that you may believe that Jesus is the Christ, the Son of God, and that by believing you may have life in his name.</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801" y="2623420"/>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امّا اینها نوشته شد تا ایمان آورید که عیسی همان «مسیح»، پسر خداست، و تا با این ایمان، در نام او حیات داشته باشید.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ەڵام ئەمانە نووسراون تاکو ئێوە باوەڕ بهێنن کە عیسا مەسیحەکەیە، کوڕی خودایە، تاکو بە باوەڕهێنان بە ناوی ئەو ژیانتان هەبێت.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202980"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20 verse 31</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31:20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677850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437894"/>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but these are written so that you may believe that Jesus is the Christ,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the Son of God, and that by believing you may have life in his name.</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801" y="2623420"/>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امّا اینها نوشته شد تا ایمان آورید که عیسی همان «مسیح»، پسر خداست، و تا با این ایمان، در نام او حیات داشته باشید.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ەڵام ئەمانە نووسراون تاکو ئێوە باوەڕ بهێنن کە عیسا مەسیحەکەیە، کوڕی خودایە، تاکو بە باوەڕهێنان بە ناوی ئەو ژیانتان هەبێت.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202980"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20 verse 31</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31:20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88193549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437894"/>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but these are written so that you may believe that Jesus is the Christ, the Son of God,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that by believing you may have life in his name.</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801" y="2623420"/>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امّا اینها نوشته شد تا ایمان آورید که عیسی همان «مسیح»، پسر خداست، و تا با این ایمان، در نام او حیات داشته باشید.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ەڵام ئەمانە نووسراون تاکو ئێوە باوەڕ بهێنن کە عیسا مەسیحەکەیە، کوڕی خودایە، تاکو بە باوەڕهێنان بە ناوی ئەو ژیانتان هەبێت.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202980"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20 verse 31</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31:20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8598622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437894"/>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but these are written so that you may believe that Jesus is the Christ, the Son of God, and that by believing you may have life in his name.</a:t>
            </a: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801" y="2623420"/>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امّا اینها نوشته شد تا ایمان آورید که عیسی همان «مسیح»، پسر خداست، و تا با این ایمان، در نام او حیات داشته باشید.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ەڵام ئەمانە نووسراون تاکو ئێوە باوەڕ بهێنن کە عیسا مەسیحەکەیە، کوڕی خودایە، تاکو بە باوەڕهێنان بە ناوی ئەو ژیانتان هەبێت.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202980"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20 verse 31</a:t>
            </a:r>
          </a:p>
          <a:p>
            <a:pPr lvl="0" algn="r">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31:20 </a:t>
            </a:r>
            <a:r>
              <a:rPr lang="fa-IR" sz="2400" b="1" dirty="0">
                <a:solidFill>
                  <a:srgbClr val="000000"/>
                </a:solidFill>
                <a:latin typeface="Chalkboard"/>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3349582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59244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10 verse 9</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9:10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9:10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1296779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67475" y="155307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because, if you confess with your mouth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that Jesus is Lord and believe in your heart that God raised him from the dead, you will be saved.</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97633" y="2818515"/>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که اگر به زبان خود اعتراف کنی «عیسی خداوند است» و در دل خود ایمان داشته باشی که خدا او را از مردگان برخیزانید، نجات خواهی یافت.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ئەگەر بە دەمت دانت پێدا نا کە عیسا پەروەردگارە و بە دڵ باوەڕت کرد کە خودا لەناو مردووان هەڵیستاندەوە، ڕزگار دەبیت.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59244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10 verse 9</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9:10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9:10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37423285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67475" y="155307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because, if you confess with your mouth that Jesus is Lord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believe in your heart that God raised him from the dead, you will be saved.</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97633" y="2818515"/>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که اگر به زبان خود اعتراف کنی «عیسی خداوند است» و در دل خود ایمان داشته باشی که خدا او را از مردگان برخیزانید، نجات خواهی یافت.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ئەگەر بە دەمت دانت پێدا نا کە عیسا پەروەردگارە و بە دڵ باوەڕت کرد کە خودا لەناو مردووان هەڵیستاندەوە، ڕزگار دەبیت.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59244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10 verse 9</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9:10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9:10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12714607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67475" y="155307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because, if you confess with your mouth that Jesus is Lord and believe in your heart that God raised him from the dead,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you will be saved.</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97633" y="2818515"/>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که اگر به زبان خود اعتراف کنی «عیسی خداوند است» و در دل خود ایمان داشته باشی که خدا او را از مردگان برخیزانید، نجات خواهی یافت.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ئەگەر بە دەمت دانت پێدا نا کە عیسا پەروەردگارە و بە دڵ باوەڕت کرد کە خودا لەناو مردووان هەڵیستاندەوە، ڕزگار دەبیت.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59244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10 verse 9</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9:10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9:10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85004608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67475" y="155307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because, if you confess with your mouth that Jesus is Lord and believe in your heart that God raised him from the dead, you will be saved.</a:t>
            </a: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97633" y="2818515"/>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که اگر به زبان خود اعتراف کنی «عیسی خداوند است» و در دل خود ایمان داشته باشی که خدا او را از مردگان برخیزانید، نجات خواهی یافت.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ئەگەر بە دەمت دانت پێدا نا کە عیسا پەروەردگارە و بە دڵ باوەڕت کرد کە خودا لەناو مردووان هەڵیستاندەوە، ڕزگار دەبیت.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540568" y="774509"/>
            <a:ext cx="6781600"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10 verse 9</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9:10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9:10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631531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457200" y="1203598"/>
            <a:ext cx="8229600" cy="2304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Jesus is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the Son of God</a:t>
            </a:r>
          </a:p>
          <a:p>
            <a:pPr marL="0" lvl="0" indent="0">
              <a:buClrTx/>
              <a:buNone/>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 گوید عیسی پسر خداست</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lvl="0" indent="0">
              <a:buClrTx/>
              <a:buNone/>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پێمان دەڵێن عیسا کوڕی خودایە</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354574138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921898" y="1121657"/>
            <a:ext cx="7632848"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that through Jesus our sins can be forgiven</a:t>
            </a:r>
            <a:r>
              <a:rPr kumimoji="0" lang="fa-IR" b="0" i="0" u="none" strike="noStrike" kern="0" cap="none" spc="0" normalizeH="0" baseline="0" noProof="0" dirty="0">
                <a:ln>
                  <a:noFill/>
                </a:ln>
                <a:solidFill>
                  <a:srgbClr val="000000"/>
                </a:solidFill>
                <a:effectLst/>
                <a:uLnTx/>
                <a:uFillTx/>
                <a:latin typeface="Chalkboard"/>
                <a:ea typeface="+mj-ea"/>
                <a:cs typeface="+mj-cs"/>
              </a:rPr>
              <a:t> </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 آیاتی که به ما می گوید که توسط عیسی می توان گناهان ما را بخشید</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کە پێمان دەڵێن لە ڕێگەی عیساوە دەتوانرێت گوناهەکانمان خۆش بێت</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96547366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286849"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1 verse 29</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29:1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29:1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47057904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9430" y="1504728"/>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The next day he saw Jesus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coming toward him, and said, Behold, the Lamb of God, who takes away the sin of the world!</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801" y="2623420"/>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فردای آن روز، یحیی چون عیسی را دید که به‌‌سویش می‌آید، گفت: «این است برة خدا که گناه از جهان بر‌‌می‌گیرد!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بۆ بەیانی کاتێک یەحیا بینی عیسا بەرەو ڕووی دێت، گوتی: «ئەوەتا بەرخی خودا، ئەوەی گوناهی جیهان لادەبات!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286849"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1 verse 29</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29:1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29:1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35609991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9430" y="1504728"/>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The next day he saw Jesus coming toward him, and said,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Behold, the Lamb of God, who takes away the sin of the world!</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801" y="2623420"/>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فردای آن روز، یحیی چون عیسی را دید که به‌‌سویش می‌آید، گفت: «این است برة خدا که گناه از جهان بر‌‌می‌گیرد!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بۆ بەیانی کاتێک یەحیا بینی عیسا بەرەو ڕووی دێت، گوتی: «ئەوەتا بەرخی خودا، ئەوەی گوناهی جیهان لادەبات!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286849"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1 verse 29</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29:1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29:1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23872473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9430" y="1504728"/>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The next day he saw Jesus coming toward him, and said, Behold, the Lamb of God,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who takes away the sin of the world!</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801" y="2623420"/>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فردای آن روز، یحیی چون عیسی را دید که به‌‌سویش می‌آید، گفت: «این است برة خدا که گناه از جهان بر‌‌می‌گیرد!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بۆ بەیانی کاتێک یەحیا بینی عیسا بەرەو ڕووی دێت، گوتی: «ئەوەتا بەرخی خودا، ئەوەی گوناهی جیهان لادەبات!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286849"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1 verse 29</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29:1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29:1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75582530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9430" y="1504728"/>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The next day he saw Jesus coming toward him, and said, Behold, the Lamb of God, who takes away the sin of the world!</a:t>
            </a:r>
            <a:endParaRPr kumimoji="0" lang="en-GB" sz="18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801" y="2623420"/>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فردای آن روز، یحیی چون عیسی را دید که به‌‌سویش می‌آید، گفت: «این است برة خدا که گناه از جهان بر‌‌می‌گیرد!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بۆ بەیانی کاتێک یەحیا بینی عیسا بەرەو ڕووی دێت، گوتی: «ئەوەتا بەرخی خودا، ئەوەی گوناهی جیهان لادەبات!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286849"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1 verse 29</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29:1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29:1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44669315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540568" y="774509"/>
            <a:ext cx="690182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8</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8:5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8:5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92863092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43608" y="178262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but God shows his love for us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in that while we were still sinners, Christ died for us.</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97633" y="2818515"/>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امّا خدا محبت خود را نسبت به ما این‌‌گونه ثابت کرد که وقتی ما هنوز گناهکار بودیم، مسیح در راه ما مرد.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بەڵام خودا خۆشەویستی خۆی بۆ دەرخستین، بەوەی مەسیح لە پێناوی ئێمەدا مرد، کاتێک هێشتا گوناهبار بووین.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540568" y="774509"/>
            <a:ext cx="690182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8</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8:5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8:5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77359851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43608" y="178262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but God shows his love for us in that while we were still sinners,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Christ died for us.</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97633" y="2818515"/>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امّا خدا محبت خود را نسبت به ما این‌‌گونه ثابت کرد که وقتی ما هنوز گناهکار بودیم، مسیح در راه ما مرد.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بەڵام خودا خۆشەویستی خۆی بۆ دەرخستین، بەوەی مەسیح لە پێناوی ئێمەدا مرد، کاتێک هێشتا گوناهبار بووین.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540568" y="774509"/>
            <a:ext cx="690182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8</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8:5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8:5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45171531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43608" y="178262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but God shows his love for us in that while we were still sinners, Christ died for us.</a:t>
            </a: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97633" y="2818515"/>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امّا خدا محبت خود را نسبت به ما این‌‌گونه ثابت کرد که وقتی ما هنوز گناهکار بودیم، مسیح در راه ما مرد.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بەڵام خودا خۆشەویستی خۆی بۆ دەرخستین، بەوەی مەسیح لە پێناوی ئێمەدا مرد، کاتێک هێشتا گوناهبار بووین.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540568" y="774509"/>
            <a:ext cx="690182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8</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8:5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ڕۆما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8:5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رومیان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956426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BC73DB4E-50F3-56F6-7BFB-47740674E73D}"/>
              </a:ext>
            </a:extLst>
          </p:cNvPr>
          <p:cNvSpPr txBox="1"/>
          <p:nvPr/>
        </p:nvSpPr>
        <p:spPr>
          <a:xfrm>
            <a:off x="1187624" y="958810"/>
            <a:ext cx="516160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16 verse 16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16:16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16:16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32761091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003075" y="827145"/>
            <a:ext cx="4201746"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Ephesians chapter 1 verse 7</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7:1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ئەفەسۆس</a:t>
            </a:r>
            <a:r>
              <a:rPr kumimoji="0" lang="en-GB" sz="2400" b="1" i="0" u="none" strike="noStrike" kern="1200" cap="none" spc="0" normalizeH="0" baseline="0" noProof="0" dirty="0">
                <a:ln>
                  <a:noFill/>
                </a:ln>
                <a:solidFill>
                  <a:srgbClr val="000000"/>
                </a:solidFill>
                <a:effectLst/>
                <a:uLnTx/>
                <a:uFillTx/>
                <a:latin typeface="Chalkboard"/>
                <a:ea typeface="+mn-ea"/>
                <a:cs typeface="+mn-cs"/>
              </a:rPr>
              <a:t>  7:1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افسیان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11000065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43608" y="178262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in him we have redemption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through his blood, the forgiveness of our trespasses, according to the riches of his grace,</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78371" y="2912177"/>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در او، به‌‌واسطة خون وی بازخرید شده‌ایم، که این همان آمرزش گناهان است، که آن را به اندازة غنای فیض خود،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ئێمە بە یەکبوون لەگەڵ مەسیحدا و بەهۆی خوێنی ئەوەوە کڕدراینەوە، واتە لێخۆشبوونی گوناهمان وەرگرت، بەگوێرەی دەوڵەمەندی نیعمەتەکەی،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003075" y="827145"/>
            <a:ext cx="4201746"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Ephesians chapter 1 verse 7</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7:1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ئەفەسۆس</a:t>
            </a:r>
            <a:r>
              <a:rPr kumimoji="0" lang="en-GB" sz="2400" b="1" i="0" u="none" strike="noStrike" kern="1200" cap="none" spc="0" normalizeH="0" baseline="0" noProof="0" dirty="0">
                <a:ln>
                  <a:noFill/>
                </a:ln>
                <a:solidFill>
                  <a:srgbClr val="000000"/>
                </a:solidFill>
                <a:effectLst/>
                <a:uLnTx/>
                <a:uFillTx/>
                <a:latin typeface="Chalkboard"/>
                <a:ea typeface="+mn-ea"/>
                <a:cs typeface="+mn-cs"/>
              </a:rPr>
              <a:t>  7:1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افسیان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38685473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43608" y="178262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in him we have redemption through his blood,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the forgiveness of our trespasses, according to the riches of his grace,</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78371" y="2912177"/>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در او، به‌‌واسطة خون وی بازخرید شده‌ایم، که این همان آمرزش گناهان است، که آن را به اندازة غنای فیض خود،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ئێمە بە یەکبوون لەگەڵ مەسیحدا و بەهۆی خوێنی ئەوەوە کڕدراینەوە، واتە لێخۆشبوونی گوناهمان وەرگرت، بەگوێرەی دەوڵەمەندی نیعمەتەکەی،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003075" y="827145"/>
            <a:ext cx="4201746"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Ephesians chapter 1 verse 7</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7:1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ئەفەسۆس</a:t>
            </a:r>
            <a:r>
              <a:rPr kumimoji="0" lang="en-GB" sz="2400" b="1" i="0" u="none" strike="noStrike" kern="1200" cap="none" spc="0" normalizeH="0" baseline="0" noProof="0" dirty="0">
                <a:ln>
                  <a:noFill/>
                </a:ln>
                <a:solidFill>
                  <a:srgbClr val="000000"/>
                </a:solidFill>
                <a:effectLst/>
                <a:uLnTx/>
                <a:uFillTx/>
                <a:latin typeface="Chalkboard"/>
                <a:ea typeface="+mn-ea"/>
                <a:cs typeface="+mn-cs"/>
              </a:rPr>
              <a:t>  7:1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افسیان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76276350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43608" y="178262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in him we have redemption through his blood, the forgiveness of our trespasses,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according to the riches of his grace,</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78371" y="2912177"/>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در او، به‌‌واسطة خون وی بازخرید شده‌ایم، که این همان آمرزش گناهان است، که آن را به اندازة غنای فیض خود،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ئێمە بە یەکبوون لەگەڵ مەسیحدا و بەهۆی خوێنی ئەوەوە کڕدراینەوە، واتە لێخۆشبوونی گوناهمان وەرگرت، بەگوێرەی دەوڵەمەندی نیعمەتەکەی،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003075" y="827145"/>
            <a:ext cx="4201746"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Ephesians chapter 1 verse 7</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7:1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ئەفەسۆس</a:t>
            </a:r>
            <a:r>
              <a:rPr kumimoji="0" lang="en-GB" sz="2400" b="1" i="0" u="none" strike="noStrike" kern="1200" cap="none" spc="0" normalizeH="0" baseline="0" noProof="0" dirty="0">
                <a:ln>
                  <a:noFill/>
                </a:ln>
                <a:solidFill>
                  <a:srgbClr val="000000"/>
                </a:solidFill>
                <a:effectLst/>
                <a:uLnTx/>
                <a:uFillTx/>
                <a:latin typeface="Chalkboard"/>
                <a:ea typeface="+mn-ea"/>
                <a:cs typeface="+mn-cs"/>
              </a:rPr>
              <a:t>  7:1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افسیان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99820517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43608" y="178262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in him we have redemption through his blood, the forgiveness of our trespasses, according to the riches of his grace,</a:t>
            </a: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78371" y="2912177"/>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در او، به‌‌واسطة خون وی بازخرید شده‌ایم، که این همان آمرزش گناهان است، که آن را به اندازة غنای فیض خود،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ئێمە بە یەکبوون لەگەڵ مەسیحدا و بەهۆی خوێنی ئەوەوە کڕدراینەوە، واتە لێخۆشبوونی گوناهمان وەرگرت، بەگوێرەی دەوڵەمەندی نیعمەتەکەی،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003075" y="827145"/>
            <a:ext cx="4201746"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Ephesians chapter 1 verse 7</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7:1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ئەفەسۆس</a:t>
            </a:r>
            <a:r>
              <a:rPr kumimoji="0" lang="en-GB" sz="2400" b="1" i="0" u="none" strike="noStrike" kern="1200" cap="none" spc="0" normalizeH="0" baseline="0" noProof="0" dirty="0">
                <a:ln>
                  <a:noFill/>
                </a:ln>
                <a:solidFill>
                  <a:srgbClr val="000000"/>
                </a:solidFill>
                <a:effectLst/>
                <a:uLnTx/>
                <a:uFillTx/>
                <a:latin typeface="Chalkboard"/>
                <a:ea typeface="+mn-ea"/>
                <a:cs typeface="+mn-cs"/>
              </a:rPr>
              <a:t>  7:1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افسیان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67797676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683568" y="1203598"/>
            <a:ext cx="7632848"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that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Jesus will come again</a:t>
            </a:r>
            <a:r>
              <a:rPr kumimoji="0" lang="fa-IR" b="0" i="0" u="none" strike="noStrike" kern="0" cap="none" spc="0" normalizeH="0" baseline="0" noProof="0" dirty="0">
                <a:ln>
                  <a:noFill/>
                </a:ln>
                <a:solidFill>
                  <a:srgbClr val="000000"/>
                </a:solidFill>
                <a:effectLst/>
                <a:uLnTx/>
                <a:uFillTx/>
                <a:latin typeface="Chalkboard"/>
                <a:ea typeface="+mj-ea"/>
                <a:cs typeface="+mj-cs"/>
              </a:rPr>
              <a:t> </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 آیاتی که به ما می گوید</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عیسی دوباره خواهد آمد</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پێمان دەڵێن</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عیسا جارێکی تر دێتەوە</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08359114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003074" y="827145"/>
            <a:ext cx="4441133"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16 verse 27</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27:16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27:16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66786028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646076"/>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the Son of Man is going to come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with his angels in the glory of his Father, and then he will repay each person according to what he has done</a:t>
            </a:r>
            <a:r>
              <a:rPr kumimoji="0" lang="en-GB" sz="2400" b="1" i="0" u="none" strike="noStrike" kern="0" cap="none" spc="0" normalizeH="0" baseline="0" noProof="0" dirty="0">
                <a:ln>
                  <a:noFill/>
                </a:ln>
                <a:solidFill>
                  <a:srgbClr val="333333"/>
                </a:solidFill>
                <a:effectLst/>
                <a:uLnTx/>
                <a:uFillTx/>
                <a:latin typeface="Chalkboard"/>
                <a:ea typeface="+mn-ea"/>
                <a:cs typeface="+mn-cs"/>
              </a:rPr>
              <a:t>.</a:t>
            </a: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78371" y="2912177"/>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پسر انسان در جلال پدر خود به همراه فرشتگانش خواهد آمد و به هر کس برای اعمالش پاداش خواهد داد.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کوڕی مرۆڤ بە شکۆی باوکیەوە لەگەڵ فریشتەکانی خۆی دەگەڕێتەوە، ئەوسا پاداشتی هەرکەسێک بەپێی کرداری دەداتەوە.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003074" y="827145"/>
            <a:ext cx="4441133"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16 verse 27</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27:16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27:16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18385113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646076"/>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the Son of Man is going to come with his angels in the glory of his Father,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then he will repay each person according to what he has done.</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78371" y="2912177"/>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پسر انسان در جلال پدر خود به همراه فرشتگانش خواهد آمد و به هر کس برای اعمالش پاداش خواهد داد.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کوڕی مرۆڤ بە شکۆی باوکیەوە لەگەڵ فریشتەکانی خۆی دەگەڕێتەوە، ئەوسا پاداشتی هەرکەسێک بەپێی کرداری دەداتەوە.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003074" y="827145"/>
            <a:ext cx="4441133"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16 verse 27</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27:16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27:16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84324035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646076"/>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the Son of Man is going to come with his angels in the glory of his Father, and then he will repay each person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according to what he has done.</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78371" y="2912177"/>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پسر انسان در جلال پدر خود به همراه فرشتگانش خواهد آمد و به هر کس برای اعمالش پاداش خواهد داد.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کوڕی مرۆڤ بە شکۆی باوکیەوە لەگەڵ فریشتەکانی خۆی دەگەڕێتەوە، ئەوسا پاداشتی هەرکەسێک بەپێی کرداری دەداتەوە.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003074" y="827145"/>
            <a:ext cx="4441133"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16 verse 27</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27:16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27:16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616206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14388" y="190401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Simon Peter replied, You are the Christ,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the Son of the living God.</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1079430" y="2895712"/>
            <a:ext cx="7236986"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شَمعون پطرس پاسخ داد: «تویی مسیح، پسر خدای زنده!»</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88604" y="3685405"/>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شیمۆن پەترۆس وەڵامی دایەوە: «تۆ مەسیحەکەیت، کوڕی خودای زیندووی.»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BC73DB4E-50F3-56F6-7BFB-47740674E73D}"/>
              </a:ext>
            </a:extLst>
          </p:cNvPr>
          <p:cNvSpPr txBox="1"/>
          <p:nvPr/>
        </p:nvSpPr>
        <p:spPr>
          <a:xfrm>
            <a:off x="1187624" y="958810"/>
            <a:ext cx="516160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16 verse 16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16:16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16:16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308607372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646076"/>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the Son of Man is going to come with his angels in the glory of his Father, and then he will repay each person according to what he has done.</a:t>
            </a: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78371" y="2912177"/>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پسر انسان در جلال پدر خود به همراه فرشتگانش خواهد آمد و به هر کس برای اعمالش پاداش خواهد داد.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کوڕی مرۆڤ بە شکۆی باوکیەوە لەگەڵ فریشتەکانی خۆی دەگەڕێتەوە، ئەوسا پاداشتی هەرکەسێک بەپێی کرداری دەداتەوە.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003074" y="827145"/>
            <a:ext cx="4441133"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16 verse 27</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27:16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27:16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25603100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003074" y="827145"/>
            <a:ext cx="4441133"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25 verse 31</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31:25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83575269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832586"/>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When the Son of Man comes in his glory,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all the angels with him, then he will sit on his glorious throne.</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78371" y="2912177"/>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هنگامی که پسر انسان با شکوه و جلال خود به همراه همة فرشتگان بیاید، بر تخت پرشکوه خود خواهد نشست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کاتێک کوڕی مرۆڤ بە شکۆمەندی خۆیەوە دێتەوە و هەموو فریشتەکانیش لەگەڵیدان، لەسەر تەختی شکۆمەندیی خۆی دادەنیشێت.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003074" y="827145"/>
            <a:ext cx="4441133"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25 verse 31</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31:25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11595770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832586"/>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When the Son of Man comes in his glory, and all the angels with him,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then he will sit on his glorious throne.</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78371" y="2912177"/>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هنگامی که پسر انسان با شکوه و جلال خود به همراه همة فرشتگان بیاید، بر تخت پرشکوه خود خواهد نشست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کاتێک کوڕی مرۆڤ بە شکۆمەندی خۆیەوە دێتەوە و هەموو فریشتەکانیش لەگەڵیدان، لەسەر تەختی شکۆمەندیی خۆی دادەنیشێت.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003074" y="827145"/>
            <a:ext cx="4441133"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25 verse 31</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31:25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04445603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76052" y="1832586"/>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When the Son of Man comes in his glory, and all the angels with him, then he will sit on his glorious throne.</a:t>
            </a: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78371" y="2912177"/>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هنگامی که پسر انسان با شکوه و جلال خود به همراه همة فرشتگان بیاید، بر تخت پرشکوه خود خواهد نشست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کاتێک کوڕی مرۆڤ بە شکۆمەندی خۆیەوە دێتەوە و هەموو فریشتەکانیش لەگەڵیدان، لەسەر تەختی شکۆمەندیی خۆی دادەنیشێت.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2003074" y="827145"/>
            <a:ext cx="4441133"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25 verse 31</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31:25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31:25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49660571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962153" y="847328"/>
            <a:ext cx="552125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سالۆنیكی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تسالونیکیان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36549267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21904" y="156838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the Lord himself will descend from heaven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with a cry of command, with the voice of an archangel, and with the sound of the trumpet of God. And the dead in Christ will rise first.</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904" y="2682425"/>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خداوند، خود با فرمانی بلندآواز و آوای رئیس فرشتگان و نفیر شیپور خدا، از آسمان فرود خواهد آمد. آنگاه نخست مردگانِ در مسیح، زنده خواهند شد.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153" y="3518832"/>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چونکە مەسیحی خاوەن شکۆ خۆی بە دەنگی بەرز فەرمان دەدات، بە دەنگی سەرۆکی فریشتەکان و بە کەڕەنای خودا، لە ئاسمانەوە دێتە خوارەوە و یەکەم جار ئەو مردووانە هەڵدەستنەوە کە لەگەڵ مەسیحدا بوونەتە یەک .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962153" y="847328"/>
            <a:ext cx="552125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سالۆنیكی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تسالونیکیان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84463872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21904" y="156838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the Lord himself will descend from heaven with a cry of command,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with the voice of an archangel, and with the sound of the trumpet of God. And the dead in Christ will rise first.</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904" y="2682425"/>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خداوند، خود با فرمانی بلندآواز و آوای رئیس فرشتگان و نفیر شیپور خدا، از آسمان فرود خواهد آمد. آنگاه نخست مردگانِ در مسیح، زنده خواهند شد.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153" y="3518832"/>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چونکە مەسیحی خاوەن شکۆ خۆی بە دەنگی بەرز فەرمان دەدات، بە دەنگی سەرۆکی فریشتەکان و بە کەڕەنای خودا، لە ئاسمانەوە دێتە خوارەوە و یەکەم جار ئەو مردووانە هەڵدەستنەوە کە لەگەڵ مەسیحدا بوونەتە یەک .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962153" y="847328"/>
            <a:ext cx="552125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سالۆنیكی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تسالونیکیان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91487060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21904" y="156838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the Lord himself will descend from heaven with a cry of command, with the voice of an archangel,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with the sound of the trumpet of God. And the dead in Christ will rise first.</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904" y="2682425"/>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خداوند، خود با فرمانی بلندآواز و آوای رئیس فرشتگان و نفیر شیپور خدا، از آسمان فرود خواهد آمد. آنگاه نخست مردگانِ در مسیح، زنده خواهند شد.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153" y="3518832"/>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چونکە مەسیحی خاوەن شکۆ خۆی بە دەنگی بەرز فەرمان دەدات، بە دەنگی سەرۆکی فریشتەکان و بە کەڕەنای خودا، لە ئاسمانەوە دێتە خوارەوە و یەکەم جار ئەو مردووانە هەڵدەستنەوە کە لەگەڵ مەسیحدا بوونەتە یەک .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962153" y="847328"/>
            <a:ext cx="552125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سالۆنیكی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تسالونیکیان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2606996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21904" y="156838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the Lord himself will descend from heaven with a cry of command, with the voice of an archangel, and with the sound of the trumpet of God.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the dead in Christ will rise first.</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904" y="2682425"/>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خداوند، خود با فرمانی بلندآواز و آوای رئیس فرشتگان و نفیر شیپور خدا، از آسمان فرود خواهد آمد. آنگاه نخست مردگانِ در مسیح، زنده خواهند شد.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153" y="3518832"/>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چونکە مەسیحی خاوەن شکۆ خۆی بە دەنگی بەرز فەرمان دەدات، بە دەنگی سەرۆکی فریشتەکان و بە کەڕەنای خودا، لە ئاسمانەوە دێتە خوارەوە و یەکەم جار ئەو مردووانە هەڵدەستنەوە کە لەگەڵ مەسیحدا بوونەتە یەک .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962153" y="847328"/>
            <a:ext cx="552125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سالۆنیكی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تسالونیکیان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642847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14388" y="1904011"/>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Simon Peter replied, You are the Christ, the Son of the living God.</a:t>
            </a: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1079430" y="2895712"/>
            <a:ext cx="7236986"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شَمعون پطرس پاسخ داد: «تویی مسیح، پسر خدای زنده!»</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88604" y="3685405"/>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شیمۆن پەترۆس وەڵامی دایەوە: «تۆ مەسیحەکەیت، کوڕی خودای زیندووی.»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187624" y="958810"/>
            <a:ext cx="5161606"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16 verse 16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16:16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16:16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239640593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21904" y="156838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the Lord himself will descend from heaven with a cry of command, with the voice of an archangel, and with the sound of the trumpet of God. And the dead in Christ will rise first.</a:t>
            </a: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21904" y="2682425"/>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خداوند، خود با فرمانی بلندآواز و آوای رئیس فرشتگان و نفیر شیپور خدا، از آسمان فرود خواهد آمد. آنگاه نخست مردگانِ در مسیح، زنده خواهند شد.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153" y="3518832"/>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چونکە مەسیحی خاوەن شکۆ خۆی بە دەنگی بەرز فەرمان دەدات، بە دەنگی سەرۆکی فریشتەکان و بە کەڕەنای خودا، لە ئاسمانەوە دێتە خوارەوە و یەکەم جار ئەو مردووانە هەڵدەستنەوە کە لەگەڵ مەسیحدا بوونەتە یەک .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962153" y="847328"/>
            <a:ext cx="552125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سالۆنیكی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تسالونیکیان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17877183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81</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917776" y="1203598"/>
            <a:ext cx="7632848"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that Jesus will come again and rule the world</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 گوید عیسی دوباره خواهد آمد تا بر جهان حکومت کند</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کە پێمان دەڵێن عیسا دووبارە دێتەوە و فەرمانڕەوایی جیهان دەکات</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70350545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323528" y="746954"/>
            <a:ext cx="552125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2 verse 44</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8502552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21904" y="148761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And in the days of those kings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the God of heaven will set up a kingdom that shall never be destroyed, nor shall the kingdom be left to another people. It shall break in pieces all these kingdoms and bring them to an end, and it shall stand forever</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03283"/>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در روزهای آن پادشاهان، خدای آسمانها سلطنتی را برقرار خواهد کرد که هرگز از بین نخواهد رفت. آن سلطنت به قومی دیگر واگذار نخواهد شد بلکه همۀ سلطنتها را در هم خواهد کوبید و نابود خواهد کرد، و خود تا به ابد استوار خواهد ماند،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 سەردەمی ئەم پاشایانەدا خودای ئاسمان پاشایەتییەک دادەمەزرێنێت کە هەرگیز لەناوناچێت، بۆ گەلی دیکە بەجێناهێڵدرێت، هەموو ئەو پاشایەتییانە وردوخاش دەکات و کۆتاییان پێدەهێنێت، ئەو هەتاهەتایە بە چەسپاوی دەمێنێتەوە.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323528" y="746954"/>
            <a:ext cx="552125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2 verse 44</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54491540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21904" y="148761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And in the days of those kings the God of heaven will set up a kingdom that shall never be destroyed,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nor shall the kingdom be left to another people. It shall break in pieces all these kingdoms and bring them to an end, and it shall stand forever</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03283"/>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در روزهای آن پادشاهان، خدای آسمانها سلطنتی را برقرار خواهد کرد که هرگز از بین نخواهد رفت. آن سلطنت به قومی دیگر واگذار نخواهد شد بلکه همۀ سلطنتها را در هم خواهد کوبید و نابود خواهد کرد، و خود تا به ابد استوار خواهد ماند،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 سەردەمی ئەم پاشایانەدا خودای ئاسمان پاشایەتییەک دادەمەزرێنێت کە هەرگیز لەناوناچێت، بۆ گەلی دیکە بەجێناهێڵدرێت، هەموو ئەو پاشایەتییانە وردوخاش دەکات و کۆتاییان پێدەهێنێت، ئەو هەتاهەتایە بە چەسپاوی دەمێنێتەوە.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323528" y="746954"/>
            <a:ext cx="552125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2 verse 44</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26773093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21904" y="148761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And in the days of those kings the God of heaven will set up a kingdom that shall never be destroyed, nor shall the kingdom be left to another people.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It shall break in pieces all these kingdoms and bring them to an end, and it shall stand forever</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03283"/>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در روزهای آن پادشاهان، خدای آسمانها سلطنتی را برقرار خواهد کرد که هرگز از بین نخواهد رفت. آن سلطنت به قومی دیگر واگذار نخواهد شد بلکه همۀ سلطنتها را در هم خواهد کوبید و نابود خواهد کرد، و خود تا به ابد استوار خواهد ماند،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 سەردەمی ئەم پاشایانەدا خودای ئاسمان پاشایەتییەک دادەمەزرێنێت کە هەرگیز لەناوناچێت، بۆ گەلی دیکە بەجێناهێڵدرێت، هەموو ئەو پاشایەتییانە وردوخاش دەکات و کۆتاییان پێدەهێنێت، ئەو هەتاهەتایە بە چەسپاوی دەمێنێتەوە.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323528" y="746954"/>
            <a:ext cx="552125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2 verse 44</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81733339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21904" y="148761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And in the days of those kings the God of heaven will set up a kingdom that shall never be destroyed, nor shall the kingdom be left to another people. It shall break in pieces all these kingdoms and bring them to an end,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and it shall stand forever</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03283"/>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در روزهای آن پادشاهان، خدای آسمانها سلطنتی را برقرار خواهد کرد که هرگز از بین نخواهد رفت. آن سلطنت به قومی دیگر واگذار نخواهد شد بلکه همۀ سلطنتها را در هم خواهد کوبید و نابود خواهد کرد، و خود تا به ابد استوار خواهد ماند،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 سەردەمی ئەم پاشایانەدا خودای ئاسمان پاشایەتییەک دادەمەزرێنێت کە هەرگیز لەناوناچێت، بۆ گەلی دیکە بەجێناهێڵدرێت، هەموو ئەو پاشایەتییانە وردوخاش دەکات و کۆتاییان پێدەهێنێت، ئەو هەتاهەتایە بە چەسپاوی دەمێنێتەوە.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323528" y="746954"/>
            <a:ext cx="552125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2 verse 44</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84046531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21904" y="148761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And in the days of those kings the God of heaven will set up a kingdom that shall never be destroyed, nor shall the kingdom be left to another people. It shall break in pieces all these kingdoms and bring them to an end, and it shall stand forever</a:t>
            </a:r>
            <a:r>
              <a:rPr kumimoji="0" lang="en-GB" sz="2400" b="1" i="0" u="none" strike="noStrike" kern="0" cap="none" spc="0" normalizeH="0" baseline="0" noProof="0" dirty="0">
                <a:ln>
                  <a:noFill/>
                </a:ln>
                <a:solidFill>
                  <a:srgbClr val="333333"/>
                </a:solidFill>
                <a:effectLst/>
                <a:uLnTx/>
                <a:uFillTx/>
                <a:latin typeface="Chalkboard"/>
                <a:ea typeface="+mn-ea"/>
                <a:cs typeface="+mn-cs"/>
              </a:rPr>
              <a:t>,</a:t>
            </a: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03283"/>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در روزهای آن پادشاهان، خدای آسمانها سلطنتی را برقرار خواهد کرد که هرگز از بین نخواهد رفت. آن سلطنت به قومی دیگر واگذار نخواهد شد بلکه همۀ سلطنتها را در هم خواهد کوبید و نابود خواهد کرد، و خود تا به ابد استوار خواهد ماند،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 سەردەمی ئەم پاشایانەدا خودای ئاسمان پاشایەتییەک دادەمەزرێنێت کە هەرگیز لەناوناچێت، بۆ گەلی دیکە بەجێناهێڵدرێت، هەموو ئەو پاشایەتییانە وردوخاش دەکات و کۆتاییان پێدەهێنێت، ئەو هەتاهەتایە بە چەسپاوی دەمێنێتەوە.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323528" y="746954"/>
            <a:ext cx="552125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2 verse 44</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59385455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331640" y="740893"/>
            <a:ext cx="6732930"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24 and 25</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rgbClr val="000000"/>
                </a:solidFill>
                <a:latin typeface="Chalkboard"/>
              </a:rPr>
              <a:t>    </a:t>
            </a:r>
            <a:r>
              <a:rPr kumimoji="0" lang="en-GB" sz="2400" b="1" i="0" u="none" strike="noStrike" kern="1200" cap="none" spc="0" normalizeH="0" baseline="0" noProof="0" dirty="0">
                <a:ln>
                  <a:noFill/>
                </a:ln>
                <a:solidFill>
                  <a:srgbClr val="000000"/>
                </a:solidFill>
                <a:effectLst/>
                <a:uLnTx/>
                <a:uFillTx/>
                <a:latin typeface="Chalkboard"/>
                <a:ea typeface="+mn-ea"/>
                <a:cs typeface="+mn-cs"/>
              </a:rPr>
              <a:t>24 &amp; 25:15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&amp; 25:15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19588469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71890"/>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200" b="1" i="0" u="none" strike="noStrike" kern="0" cap="none" spc="0" normalizeH="0" baseline="0" noProof="0" dirty="0">
                <a:ln>
                  <a:noFill/>
                </a:ln>
                <a:solidFill>
                  <a:srgbClr val="333333"/>
                </a:solidFill>
                <a:effectLst/>
                <a:uLnTx/>
                <a:uFillTx/>
                <a:latin typeface="Chalkboard"/>
                <a:ea typeface="+mn-ea"/>
                <a:cs typeface="+mn-cs"/>
              </a:rPr>
              <a:t>Then comes the end,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when he delivers the kingdom to God the Father after destroying every rule and every authority and power. For he must reign until he has put all his enemies under his feet.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709017"/>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سپس پایان فرا‌‌خواهد رسید، یعنی آنگاه که پس از برانداختن هر ریاست و قدرت و نیرویی، پادشاهی را به خدای پدر سپارد.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زیرا او باید تا زمانی که پا بر همة دشمنانش بگذارد، حکم براند.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entury Gothic"/>
                <a:ea typeface="+mn-ea"/>
                <a:cs typeface="+mn-cs"/>
              </a:rPr>
              <a:t>دوای ئەمە کۆتایی دێت، کاتێک پاشایەتییەکە ڕادەستی خودای باوک دەکات، پاش ئەوەی هەموو سەرکردایەتی و دەسەڵات و هێزێکی لەناوبرد، </a:t>
            </a:r>
            <a:endParaRPr kumimoji="0" lang="en-GB" sz="2000" b="0"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چونکە دەبێ پاشایەتی بکات، هەتا هەموو دوژمنانی دەخاتە ژێر پێیەوە.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331640" y="740893"/>
            <a:ext cx="6732930"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24 and 25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 &amp; 25:15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&amp; 25:15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665902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1062814" y="1473926"/>
            <a:ext cx="7374036"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And the angel answered her,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The Holy Spirit will come upon you, and the power of the Most High will overshadow you; therefore the child to be born will be called holy— the Son of God</a:t>
            </a:r>
            <a:endParaRPr kumimoji="0" lang="en-GB" sz="18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87237"/>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فرشته پاسخ داد: «روح‌القدس بر تو خواهد آمد و قدرت خدای متعال بر تو سایه خواهد افکند. از این رو، آن مولودْ مقدّس و پسر خدا خوانده خواهد شد.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30371" y="3615471"/>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فریشتەکە وەڵامی دایەوە: «ڕۆحی پیرۆز دێتە سەرت و هێزی خودای هەرەبەرز دەبێتە سایەی سەرت. لەبەر ئەوە ئەو پیرۆزەی لێت دەبێت بە کوڕی خودا ناودەبردرێت.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915605" y="694311"/>
            <a:ext cx="4348434"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Luke chapter 1 verse 35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35:1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لۆقا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35:1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لوقا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371343571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71890"/>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200" b="1" i="0" u="none" strike="noStrike" kern="0" cap="none" spc="0" normalizeH="0" baseline="0" noProof="0" dirty="0">
                <a:ln>
                  <a:noFill/>
                </a:ln>
                <a:solidFill>
                  <a:srgbClr val="333333"/>
                </a:solidFill>
                <a:effectLst/>
                <a:uLnTx/>
                <a:uFillTx/>
                <a:latin typeface="Chalkboard"/>
                <a:ea typeface="+mn-ea"/>
                <a:cs typeface="+mn-cs"/>
              </a:rPr>
              <a:t>Then comes the end, when he delivers the kingdom to God the Father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after destroying every rule and every authority and power. For he must reign until he has put all his enemies under his feet.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709017"/>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سپس پایان فرا‌‌خواهد رسید، یعنی آنگاه که پس از برانداختن هر ریاست و قدرت و نیرویی، پادشاهی را به خدای پدر سپارد.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زیرا او باید تا زمانی که پا بر همة دشمنانش بگذارد، حکم براند.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entury Gothic"/>
                <a:ea typeface="+mn-ea"/>
                <a:cs typeface="+mn-cs"/>
              </a:rPr>
              <a:t>دوای ئەمە کۆتایی دێت، کاتێک پاشایەتییەکە ڕادەستی خودای باوک دەکات، پاش ئەوەی هەموو سەرکردایەتی و دەسەڵات و هێزێکی لەناوبرد، </a:t>
            </a:r>
            <a:endParaRPr kumimoji="0" lang="en-GB" sz="2000" b="0"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چونکە دەبێ پاشایەتی بکات، هەتا هەموو دوژمنانی دەخاتە ژێر پێیەوە.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331640" y="740893"/>
            <a:ext cx="6732930"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24 and 25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 &amp; 25:15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&amp; 25:15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1472107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71890"/>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200" b="1" i="0" u="none" strike="noStrike" kern="0" cap="none" spc="0" normalizeH="0" baseline="0" noProof="0" dirty="0">
                <a:ln>
                  <a:noFill/>
                </a:ln>
                <a:solidFill>
                  <a:srgbClr val="333333"/>
                </a:solidFill>
                <a:effectLst/>
                <a:uLnTx/>
                <a:uFillTx/>
                <a:latin typeface="Chalkboard"/>
                <a:ea typeface="+mn-ea"/>
                <a:cs typeface="+mn-cs"/>
              </a:rPr>
              <a:t>Then comes the end, when he delivers the kingdom to God the Father after destroying every rule and every authority and power.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For he must reign until he has put all his enemies under his feet.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709017"/>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سپس پایان فرا‌‌خواهد رسید، یعنی آنگاه که پس از برانداختن هر ریاست و قدرت و نیرویی، پادشاهی را به خدای پدر سپارد.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زیرا او باید تا زمانی که پا بر همة دشمنانش بگذارد، حکم براند.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entury Gothic"/>
                <a:ea typeface="+mn-ea"/>
                <a:cs typeface="+mn-cs"/>
              </a:rPr>
              <a:t>دوای ئەمە کۆتایی دێت، کاتێک پاشایەتییەکە ڕادەستی خودای باوک دەکات، پاش ئەوەی هەموو سەرکردایەتی و دەسەڵات و هێزێکی لەناوبرد، </a:t>
            </a:r>
            <a:endParaRPr kumimoji="0" lang="en-GB" sz="2000" b="0"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چونکە دەبێ پاشایەتی بکات، هەتا هەموو دوژمنانی دەخاتە ژێر پێیەوە.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331640" y="740893"/>
            <a:ext cx="6732930"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24 and 25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 &amp; 25:15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&amp; 25:15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35311465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71890"/>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200" b="1" i="0" u="none" strike="noStrike" kern="0" cap="none" spc="0" normalizeH="0" baseline="0" noProof="0" dirty="0">
                <a:ln>
                  <a:noFill/>
                </a:ln>
                <a:solidFill>
                  <a:srgbClr val="333333"/>
                </a:solidFill>
                <a:effectLst/>
                <a:uLnTx/>
                <a:uFillTx/>
                <a:latin typeface="Chalkboard"/>
                <a:ea typeface="+mn-ea"/>
                <a:cs typeface="+mn-cs"/>
              </a:rPr>
              <a:t>Then comes the end, when he delivers the kingdom to God the Father after destroying every rule and every authority and power. For he must reign until he has put all his enemies under his feet.</a:t>
            </a:r>
            <a:endParaRPr kumimoji="0" lang="en-GB" sz="22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709017"/>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سپس پایان فرا‌‌خواهد رسید، یعنی آنگاه که پس از برانداختن هر ریاست و قدرت و نیرویی، پادشاهی را به خدای پدر سپارد.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زیرا او باید تا زمانی که پا بر همة دشمنانش بگذارد، حکم براند.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entury Gothic"/>
                <a:ea typeface="+mn-ea"/>
                <a:cs typeface="+mn-cs"/>
              </a:rPr>
              <a:t>دوای ئەمە کۆتایی دێت، کاتێک پاشایەتییەکە ڕادەستی خودای باوک دەکات، پاش ئەوەی هەموو سەرکردایەتی و دەسەڵات و هێزێکی لەناوبرد، </a:t>
            </a:r>
            <a:endParaRPr kumimoji="0" lang="en-GB" sz="2000" b="0"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چونکە دەبێ پاشایەتی بکات، هەتا هەموو دوژمنانی دەخاتە ژێر پێیەوە.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331640" y="740893"/>
            <a:ext cx="6732930"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24 and 25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 &amp; 25:15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&amp; 25:15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03074084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513963"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11 verse 15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35851496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499969" y="1403260"/>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200" b="1" i="0" u="none" strike="noStrike" kern="0" cap="none" spc="0" normalizeH="0" baseline="0" noProof="0" dirty="0">
                <a:ln>
                  <a:noFill/>
                </a:ln>
                <a:solidFill>
                  <a:srgbClr val="333333"/>
                </a:solidFill>
                <a:effectLst/>
                <a:uLnTx/>
                <a:uFillTx/>
                <a:latin typeface="Chalkboard"/>
                <a:ea typeface="+mn-ea"/>
                <a:cs typeface="+mn-cs"/>
              </a:rPr>
              <a:t>Then the seventh angel blew his trumpet,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there were loud voices in heaven, saying, The kingdom of the world has become the kingdom of our Lord and of his Christ, and he shall reign forever and ever.</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801" y="2623420"/>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آنگاه فرشتة هفتم شیپورش را به‌‌صدا در‌آورد؛ و ناگهان صداهایی بلند در آسمان پیچید که می‌گفت: «حکومت جهان، از آنِ خداوند ما و مسیح او شده است. و او تا ابد حکم خواهد راند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فریشتەی حەوتەمیش کەڕەناکەی لێدا و چەند دەنگێکی بەرز لە ئاسمانەوە هاتن و گوتیان: «شانشینی جیهان بووەتە شانشینی پەروەردگارمان و مەسیحەکەی ، مەسیحیش بۆ هەتاهەتایە پاشایەتی دەکات.»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513963"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11 verse 15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36497525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499969" y="1403260"/>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200" b="1" i="0" u="none" strike="noStrike" kern="0" cap="none" spc="0" normalizeH="0" baseline="0" noProof="0" dirty="0">
                <a:ln>
                  <a:noFill/>
                </a:ln>
                <a:solidFill>
                  <a:srgbClr val="333333"/>
                </a:solidFill>
                <a:effectLst/>
                <a:uLnTx/>
                <a:uFillTx/>
                <a:latin typeface="Chalkboard"/>
                <a:ea typeface="+mn-ea"/>
                <a:cs typeface="+mn-cs"/>
              </a:rPr>
              <a:t>Then the seventh angel blew his trumpet, and there were loud voices in heaven,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saying, The kingdom of the world has become the kingdom of our Lord and of his Christ, and he shall reign forever and ever.</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801" y="2623420"/>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آنگاه فرشتة هفتم شیپورش را به‌‌صدا در‌آورد؛ و ناگهان صداهایی بلند در آسمان پیچید که می‌گفت: «حکومت جهان، از آنِ خداوند ما و مسیح او شده است. و او تا ابد حکم خواهد راند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فریشتەی حەوتەمیش کەڕەناکەی لێدا و چەند دەنگێکی بەرز لە ئاسمانەوە هاتن و گوتیان: «شانشینی جیهان بووەتە شانشینی پەروەردگارمان و مەسیحەکەی ، مەسیحیش بۆ هەتاهەتایە پاشایەتی دەکات.»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513963"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11 verse 15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25347453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499969" y="1403260"/>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200" b="1" i="0" u="none" strike="noStrike" kern="0" cap="none" spc="0" normalizeH="0" baseline="0" noProof="0" dirty="0">
                <a:ln>
                  <a:noFill/>
                </a:ln>
                <a:solidFill>
                  <a:srgbClr val="333333"/>
                </a:solidFill>
                <a:effectLst/>
                <a:uLnTx/>
                <a:uFillTx/>
                <a:latin typeface="Chalkboard"/>
                <a:ea typeface="+mn-ea"/>
                <a:cs typeface="+mn-cs"/>
              </a:rPr>
              <a:t>Then the seventh angel blew his trumpet, and there were loud voices in heaven, saying, The kingdom of the world has become the kingdom of our Lord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of his Christ, and he shall reign forever and ever.</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801" y="2623420"/>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آنگاه فرشتة هفتم شیپورش را به‌‌صدا در‌آورد؛ و ناگهان صداهایی بلند در آسمان پیچید که می‌گفت: «حکومت جهان، از آنِ خداوند ما و مسیح او شده است. و او تا ابد حکم خواهد راند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فریشتەی حەوتەمیش کەڕەناکەی لێدا و چەند دەنگێکی بەرز لە ئاسمانەوە هاتن و گوتیان: «شانشینی جیهان بووەتە شانشینی پەروەردگارمان و مەسیحەکەی ، مەسیحیش بۆ هەتاهەتایە پاشایەتی دەکات.»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513963"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11 verse 15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21270752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499969" y="1403260"/>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200" b="1" i="0" u="none" strike="noStrike" kern="0" cap="none" spc="0" normalizeH="0" baseline="0" noProof="0" dirty="0">
                <a:ln>
                  <a:noFill/>
                </a:ln>
                <a:solidFill>
                  <a:srgbClr val="333333"/>
                </a:solidFill>
                <a:effectLst/>
                <a:uLnTx/>
                <a:uFillTx/>
                <a:latin typeface="Chalkboard"/>
                <a:ea typeface="+mn-ea"/>
                <a:cs typeface="+mn-cs"/>
              </a:rPr>
              <a:t>Then the seventh angel blew his trumpet, and there were loud voices in heaven, saying, The kingdom of the world has become the kingdom of our Lord and of his Christ,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he shall reign forever and ever.</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76960" y="2603835"/>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آنگاه فرشتة هفتم شیپورش را به‌‌صدا در‌آورد؛ و ناگهان صداهایی بلند در آسمان پیچید که می‌گفت: «حکومت جهان، از آنِ خداوند ما و مسیح او شده است. و او تا ابد حکم خواهد راند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فریشتەی حەوتەمیش کەڕەناکەی لێدا و چەند دەنگێکی بەرز لە ئاسمانەوە هاتن و گوتیان: «شانشینی جیهان بووەتە شانشینی پەروەردگارمان و مەسیحەکەی ، مەسیحیش بۆ هەتاهەتایە پاشایەتی دەکات.»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513963"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11 verse 15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56134628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499969" y="1403260"/>
            <a:ext cx="8186831"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200" b="1" i="0" u="none" strike="noStrike" kern="0" cap="none" spc="0" normalizeH="0" baseline="0" noProof="0" dirty="0">
                <a:ln>
                  <a:noFill/>
                </a:ln>
                <a:solidFill>
                  <a:srgbClr val="333333"/>
                </a:solidFill>
                <a:effectLst/>
                <a:uLnTx/>
                <a:uFillTx/>
                <a:latin typeface="Chalkboard"/>
                <a:ea typeface="+mn-ea"/>
                <a:cs typeface="+mn-cs"/>
              </a:rPr>
              <a:t>Then the seventh angel blew his trumpet, and there were loud voices in heaven, saying, The kingdom of the world has become the kingdom of our Lord and of his Christ, and he shall reign forever and ever.</a:t>
            </a:r>
            <a:endParaRPr kumimoji="0" lang="en-GB" sz="22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88801" y="2623420"/>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آنگاه فرشتة هفتم شیپورش را به‌‌صدا در‌آورد؛ و ناگهان صداهایی بلند در آسمان پیچید که می‌گفت: «حکومت جهان، از آنِ خداوند ما و مسیح او شده است. و او تا ابد حکم خواهد راند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65998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فریشتەی حەوتەمیش کەڕەناکەی لێدا و چەند دەنگێکی بەرز لە ئاسمانەوە هاتن و گوتیان: «شانشینی جیهان بووەتە شانشینی پەروەردگارمان و مەسیحەکەی ، مەسیحیش بۆ هەتاهەتایە پاشایەتی دەکات.»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186493" y="734620"/>
            <a:ext cx="6513963"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11 verse 15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43639817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1733982" y="1705485"/>
            <a:ext cx="5702267"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end with a prayer</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با دعا تمام می کنیم</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بە دوعایەک کۆتایی پێدێنین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itle 1">
            <a:extLst>
              <a:ext uri="{FF2B5EF4-FFF2-40B4-BE49-F238E27FC236}">
                <a16:creationId xmlns:a16="http://schemas.microsoft.com/office/drawing/2014/main" id="{4996744E-E2E8-3275-4FFA-793AFBE9BDC1}"/>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Tree>
    <p:extLst>
      <p:ext uri="{BB962C8B-B14F-4D97-AF65-F5344CB8AC3E}">
        <p14:creationId xmlns:p14="http://schemas.microsoft.com/office/powerpoint/2010/main" val="3607961088"/>
      </p:ext>
    </p:extLst>
  </p:cSld>
  <p:clrMapOvr>
    <a:masterClrMapping/>
  </p:clrMapOvr>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10905</TotalTime>
  <Words>10900</Words>
  <Application>Microsoft Office PowerPoint</Application>
  <PresentationFormat>On-screen Show (16:9)</PresentationFormat>
  <Paragraphs>931</Paragraphs>
  <Slides>100</Slides>
  <Notes>100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100</vt:i4>
      </vt:variant>
    </vt:vector>
  </HeadingPairs>
  <TitlesOfParts>
    <vt:vector size="106" baseType="lpstr">
      <vt:lpstr>굴림</vt:lpstr>
      <vt:lpstr>Calibri</vt:lpstr>
      <vt:lpstr>Candara</vt:lpstr>
      <vt:lpstr>Century Gothic</vt:lpstr>
      <vt:lpstr>Chalkboard</vt: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 Cave</cp:lastModifiedBy>
  <cp:revision>458</cp:revision>
  <cp:lastPrinted>2022-06-17T17:24:50Z</cp:lastPrinted>
  <dcterms:created xsi:type="dcterms:W3CDTF">2020-04-16T13:12:45Z</dcterms:created>
  <dcterms:modified xsi:type="dcterms:W3CDTF">2024-02-06T17:22:14Z</dcterms:modified>
</cp:coreProperties>
</file>