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388" r:id="rId2"/>
    <p:sldId id="475" r:id="rId3"/>
    <p:sldId id="476" r:id="rId4"/>
    <p:sldId id="383" r:id="rId5"/>
    <p:sldId id="565" r:id="rId6"/>
    <p:sldId id="564" r:id="rId7"/>
    <p:sldId id="568" r:id="rId8"/>
    <p:sldId id="574" r:id="rId9"/>
    <p:sldId id="573" r:id="rId10"/>
    <p:sldId id="572" r:id="rId11"/>
    <p:sldId id="571" r:id="rId12"/>
    <p:sldId id="570" r:id="rId13"/>
    <p:sldId id="575" r:id="rId14"/>
    <p:sldId id="569" r:id="rId15"/>
    <p:sldId id="580" r:id="rId16"/>
    <p:sldId id="579" r:id="rId17"/>
    <p:sldId id="578" r:id="rId18"/>
    <p:sldId id="577" r:id="rId19"/>
    <p:sldId id="576" r:id="rId20"/>
    <p:sldId id="413" r:id="rId21"/>
    <p:sldId id="414" r:id="rId22"/>
  </p:sldIdLst>
  <p:sldSz cx="9144000" cy="5143500" type="screen16x9"/>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wrence Cave" initials="LC" lastIdx="1" clrIdx="0">
    <p:extLst>
      <p:ext uri="{19B8F6BF-5375-455C-9EA6-DF929625EA0E}">
        <p15:presenceInfo xmlns:p15="http://schemas.microsoft.com/office/powerpoint/2012/main" userId="7432305f146684f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374" autoAdjust="0"/>
  </p:normalViewPr>
  <p:slideViewPr>
    <p:cSldViewPr>
      <p:cViewPr varScale="1">
        <p:scale>
          <a:sx n="141" d="100"/>
          <a:sy n="141" d="100"/>
        </p:scale>
        <p:origin x="642" y="126"/>
      </p:cViewPr>
      <p:guideLst>
        <p:guide orient="horz" pos="162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46F326A4-804C-4A9B-AEC9-A164EE5F15F5}" type="datetimeFigureOut">
              <a:rPr lang="en-GB" smtClean="0"/>
              <a:t>06/02/2024</a:t>
            </a:fld>
            <a:endParaRPr lang="en-GB"/>
          </a:p>
        </p:txBody>
      </p:sp>
      <p:sp>
        <p:nvSpPr>
          <p:cNvPr id="4" name="Slide Image Placeholder 3"/>
          <p:cNvSpPr>
            <a:spLocks noGrp="1" noRot="1" noChangeAspect="1"/>
          </p:cNvSpPr>
          <p:nvPr>
            <p:ph type="sldImg" idx="2"/>
          </p:nvPr>
        </p:nvSpPr>
        <p:spPr>
          <a:xfrm>
            <a:off x="26988" y="744538"/>
            <a:ext cx="6615112"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63163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341665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825283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305261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206474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456622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116907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807788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402101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007295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68936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499144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Delete slide if not required</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518832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Delete slide if not required</a:t>
            </a:r>
          </a:p>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44462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47301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78279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42109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71707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47100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766591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579126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a:t>Click to edit Master title style</a:t>
            </a:r>
            <a:endParaRPr lang="en-GB" altLang="en-US" noProof="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a:t>Click to edit Master subtitle style</a:t>
            </a:r>
            <a:endParaRPr lang="en-GB" altLang="en-US" noProof="0"/>
          </a:p>
        </p:txBody>
      </p:sp>
      <p:sp>
        <p:nvSpPr>
          <p:cNvPr id="3104" name="Rectangle 32"/>
          <p:cNvSpPr>
            <a:spLocks noGrp="1" noChangeArrowheads="1"/>
          </p:cNvSpPr>
          <p:nvPr>
            <p:ph type="dt" sz="half" idx="2"/>
          </p:nvPr>
        </p:nvSpPr>
        <p:spPr/>
        <p:txBody>
          <a:bodyPr/>
          <a:lstStyle>
            <a:lvl1pPr>
              <a:defRPr/>
            </a:lvl1pPr>
          </a:lstStyle>
          <a:p>
            <a:fld id="{1A4B4B6E-92D0-4C51-9FF8-BA2F494271FE}" type="datetime1">
              <a:rPr lang="en-GB" smtClean="0"/>
              <a:t>06/02/2024</a:t>
            </a:fld>
            <a:endParaRPr lang="en-GB"/>
          </a:p>
        </p:txBody>
      </p:sp>
      <p:sp>
        <p:nvSpPr>
          <p:cNvPr id="3105" name="Rectangle 33"/>
          <p:cNvSpPr>
            <a:spLocks noGrp="1" noChangeArrowheads="1"/>
          </p:cNvSpPr>
          <p:nvPr>
            <p:ph type="ftr" sz="quarter" idx="3"/>
          </p:nvPr>
        </p:nvSpPr>
        <p:spPr/>
        <p:txBody>
          <a:bodyPr/>
          <a:lstStyle>
            <a:lvl1pPr>
              <a:defRPr/>
            </a:lvl1pPr>
          </a:lstStyle>
          <a:p>
            <a:r>
              <a:rPr lang="en-GB" dirty="0"/>
              <a:t>understandyourbible.org/practise-</a:t>
            </a:r>
            <a:r>
              <a:rPr lang="en-GB" dirty="0" err="1"/>
              <a:t>english</a:t>
            </a:r>
            <a:endParaRPr lang="en-GB" dirty="0"/>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29A74C2B-B71B-418D-A980-2AC177E4E715}"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66A26CC7-36AA-466B-9C6A-8EFA5D09F334}"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6AB879EB-9AF7-4228-96E8-908374E09266}"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DEF586FD-01E9-4842-A87F-BC63E7E0141E}"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fld id="{072197AF-494A-4720-AAED-A0DD07B7D202}"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fld id="{0C6F6A2A-2063-4609-A575-5063569F6D99}" type="datetime1">
              <a:rPr lang="en-GB" smtClean="0"/>
              <a:t>06/02/2024</a:t>
            </a:fld>
            <a:endParaRPr lang="en-GB"/>
          </a:p>
        </p:txBody>
      </p:sp>
      <p:sp>
        <p:nvSpPr>
          <p:cNvPr id="8" name="Footer Placeholder 7"/>
          <p:cNvSpPr>
            <a:spLocks noGrp="1"/>
          </p:cNvSpPr>
          <p:nvPr>
            <p:ph type="ftr" sz="quarter" idx="11"/>
          </p:nvPr>
        </p:nvSpPr>
        <p:spPr/>
        <p:txBody>
          <a:bodyPr/>
          <a:lstStyle>
            <a:lvl1pPr>
              <a:defRPr/>
            </a:lvl1pPr>
          </a:lstStyle>
          <a:p>
            <a:r>
              <a:rPr lang="en-GB"/>
              <a:t>understandyourbible.org/practise-english</a:t>
            </a:r>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fld id="{995498BC-56C2-4DA9-AAFA-B6255092045A}" type="datetime1">
              <a:rPr lang="en-GB" smtClean="0"/>
              <a:t>06/02/2024</a:t>
            </a:fld>
            <a:endParaRPr lang="en-GB"/>
          </a:p>
        </p:txBody>
      </p:sp>
      <p:sp>
        <p:nvSpPr>
          <p:cNvPr id="4" name="Footer Placeholder 3"/>
          <p:cNvSpPr>
            <a:spLocks noGrp="1"/>
          </p:cNvSpPr>
          <p:nvPr>
            <p:ph type="ftr" sz="quarter" idx="11"/>
          </p:nvPr>
        </p:nvSpPr>
        <p:spPr/>
        <p:txBody>
          <a:bodyPr/>
          <a:lstStyle>
            <a:lvl1pPr>
              <a:defRPr/>
            </a:lvl1pPr>
          </a:lstStyle>
          <a:p>
            <a:r>
              <a:rPr lang="en-GB"/>
              <a:t>understandyourbible.org/practise-english</a:t>
            </a:r>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27229F58-1168-4D2D-8BCA-85A733A5C5B3}" type="datetime1">
              <a:rPr lang="en-GB" smtClean="0"/>
              <a:t>06/02/2024</a:t>
            </a:fld>
            <a:endParaRPr lang="en-GB"/>
          </a:p>
        </p:txBody>
      </p:sp>
      <p:sp>
        <p:nvSpPr>
          <p:cNvPr id="3" name="Footer Placeholder 2"/>
          <p:cNvSpPr>
            <a:spLocks noGrp="1"/>
          </p:cNvSpPr>
          <p:nvPr>
            <p:ph type="ftr" sz="quarter" idx="11"/>
          </p:nvPr>
        </p:nvSpPr>
        <p:spPr/>
        <p:txBody>
          <a:bodyPr/>
          <a:lstStyle>
            <a:lvl1pPr>
              <a:defRPr/>
            </a:lvl1pPr>
          </a:lstStyle>
          <a:p>
            <a:r>
              <a:rPr lang="en-GB"/>
              <a:t>understandyourbible.org/practise-english</a:t>
            </a:r>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B0A36684-4AE5-4C16-B3F9-7712D660762F}"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6F14458B-13C0-4172-84FE-E8D5E3AD0322}"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F1BB5A3A-32F1-41C7-B23A-0C6A9770D420}" type="datetime1">
              <a:rPr lang="en-GB" smtClean="0"/>
              <a:t>06/02/2024</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a:t>understandyourbible.org/practise-english</a:t>
            </a:r>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755577" y="935720"/>
            <a:ext cx="7931224"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Welcome to the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Practise your English class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خوش آمدید به</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کلاس زبان انگلیسی خود را تمرین کنید</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بەخێربێن بۆ</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پۆلی زمانی ئینگلیزی خۆت مەشق بکە</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extBox 9">
            <a:extLst>
              <a:ext uri="{FF2B5EF4-FFF2-40B4-BE49-F238E27FC236}">
                <a16:creationId xmlns:a16="http://schemas.microsoft.com/office/drawing/2014/main" id="{61CD0661-2B37-84F4-D927-6B71DC2D96AD}"/>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3563658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5576" y="144178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And I will make of you a great nation, and I will bless you and make your name great, so that you will be a blessing. I will bless those who bless you,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and him who dishonours you I will curse, and in you all the families of the earth shall be blessed.</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49815" y="2610921"/>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از تو قومی بزرگ پدید خواهم آورد و تو را برکت خواهم داد؛ نام تو را بزرگ خواهم ساخت و تو برکت خواهی بود.</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برکت خواهم داد به کسانی که تو را برکت دهند، و لعنت خواهم کرد کسی را که تو را لعنت کند؛ و همۀ طوایف زمین به واسطۀ تو برکت خواهند یافت.»</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91037" y="3793064"/>
            <a:ext cx="7699820"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«جا دەتکەمە نەتەوەیەکی مەزن، بەرەکەتدارت دەکەم، ناوت مەزن دەکەم، دەبیتە بەرەکەت.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ئەوانەی داوای بەرەکەتت بۆ دەکەن بەرەکەتداریان دەکەم، نەفرەتیش لە نەفرەتکارانت دەکەم. هەموو نەتەوەکانی سەر زەویش لە ڕێگەی تۆوە بەرەکەتدار دەبن.»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12 verses 2 and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014857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5576" y="144178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And I will make of you a great nation, and I will bless you and make your name great, so that you will be a blessing. I will bless those who bless you, and him who dishonours you I will curse,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and in you all the families of the earth shall be blessed.</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49815" y="2610921"/>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از تو قومی بزرگ پدید خواهم آورد و تو را برکت خواهم داد؛ نام تو را بزرگ خواهم ساخت و تو برکت خواهی بود.</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برکت خواهم داد به کسانی که تو را برکت دهند، و لعنت خواهم کرد کسی را که تو را لعنت کند؛ و همۀ طوایف زمین به واسطۀ تو برکت خواهند یافت.»</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91037" y="3793064"/>
            <a:ext cx="7699820"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«جا دەتکەمە نەتەوەیەکی مەزن، بەرەکەتدارت دەکەم، ناوت مەزن دەکەم، دەبیتە بەرەکەت.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ئەوانەی داوای بەرەکەتت بۆ دەکەن بەرەکەتداریان دەکەم، نەفرەتیش لە نەفرەتکارانت دەکەم. هەموو نەتەوەکانی سەر زەویش لە ڕێگەی تۆوە بەرەکەتدار دەبن.»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12 verses 2 and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079932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5576" y="144178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And I will make of you a great nation, and I will bless you and make your name great, so that you will be a blessing. I will bless those who bless you, and him who dishonours you I will curse, and in you all the families of the earth shall be blessed.</a:t>
            </a:r>
            <a:endParaRPr kumimoji="0" lang="en-GB" sz="20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49815" y="2610921"/>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از تو قومی بزرگ پدید خواهم آورد و تو را برکت خواهم داد؛ نام تو را بزرگ خواهم ساخت و تو برکت خواهی بود.</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برکت خواهم داد به کسانی که تو را برکت دهند، و لعنت خواهم کرد کسی را که تو را لعنت کند؛ و همۀ طوایف زمین به واسطۀ تو برکت خواهند یافت.»</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91037" y="3793064"/>
            <a:ext cx="7699820"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«جا دەتکەمە نەتەوەیەکی مەزن، بەرەکەتدارت دەکەم، ناوت مەزن دەکەم، دەبیتە بەرەکەت.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ئەوانەی داوای بەرەکەتت بۆ دەکەن بەرەکەتداریان دەکەم، نەفرەتیش لە نەفرەتکارانت دەکەم. هەموو نەتەوەکانی سەر زەویش لە ڕێگەی تۆوە بەرەکەتدار دەبن.»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12 verses 2 and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2128027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D63EF4B4-50BE-E6E2-A407-63BE0C3B4976}"/>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13 verses 15 and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8534324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72495" y="1525525"/>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lvl="0" algn="l">
              <a:buClr>
                <a:srgbClr val="000000"/>
              </a:buClr>
              <a:defRPr/>
            </a:pPr>
            <a:r>
              <a:rPr lang="en-GB" sz="2000" b="1" kern="0" dirty="0">
                <a:solidFill>
                  <a:srgbClr val="333333"/>
                </a:solidFill>
                <a:latin typeface="Chalkboard"/>
              </a:rPr>
              <a:t>for all the land that you see I will give to you and to your offspring forever.  will make your offspring as the dust of the earth, so that if one can count the dust of the earth, your offspring also can be counted. </a:t>
            </a:r>
            <a:endParaRPr kumimoji="0" lang="en-GB" sz="20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9969" y="2606963"/>
            <a:ext cx="8064896"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زیرا سراسر این سرزمین را که می‌بینی تا ابد به تو و نسل تو خواهم بخشید.</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نسل تو را همچون غبار زمین می‌گردانم، چنانکه اگر کسی بتواند غبار زمین را بشمارد، نسل تو را نیز می‌توان شمرد.</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0621" y="3611821"/>
            <a:ext cx="7699820"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چونکە هەموو ئەو خاکەی دەیبینیت بۆ هەتاهەتایە دەیدەمە خۆت و نەوەکانت.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نەوەشت وەک خۆڵی زەوی لێ دەکەم، تاکو ئەگەر یەکێک توانی خۆڵی زەوی بژمێرێت، ئەوا نەوەی تۆش بژمێردرێت.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6" name="TextBox 5">
            <a:extLst>
              <a:ext uri="{FF2B5EF4-FFF2-40B4-BE49-F238E27FC236}">
                <a16:creationId xmlns:a16="http://schemas.microsoft.com/office/drawing/2014/main" id="{E46B2013-1407-5379-6FFC-1DA065D614DD}"/>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13 verses 15 and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6818920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72495" y="1525525"/>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for all the land that you see I will give to you and to your offspring forever.  will make your offspring as the dust of the earth, so that if one can count the dust of the earth, your offspring also can be counted. </a:t>
            </a:r>
            <a:endParaRPr kumimoji="0" lang="en-GB" sz="20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9969" y="2606963"/>
            <a:ext cx="8064896"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زیرا سراسر این سرزمین را که می‌بینی تا ابد به تو و نسل تو خواهم بخشید.</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نسل تو را همچون غبار زمین می‌گردانم، چنانکه اگر کسی بتواند غبار زمین را بشمارد، نسل تو را نیز می‌توان شمرد.</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0621" y="3611821"/>
            <a:ext cx="7699820"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چونکە هەموو ئەو خاکەی دەیبینیت بۆ هەتاهەتایە دەیدەمە خۆت و نەوەکانت.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نەوەشت وەک خۆڵی زەوی لێ دەکەم، تاکو ئەگەر یەکێک توانی خۆڵی زەوی بژمێرێت، ئەوا نەوەی تۆش بژمێردرێت.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6" name="TextBox 5">
            <a:extLst>
              <a:ext uri="{FF2B5EF4-FFF2-40B4-BE49-F238E27FC236}">
                <a16:creationId xmlns:a16="http://schemas.microsoft.com/office/drawing/2014/main" id="{E46B2013-1407-5379-6FFC-1DA065D614DD}"/>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13 verses 15 and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1987580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72495" y="1525525"/>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for all the land that you see I will give to you and to your offspring forever.  will make your offspring as the dust of the earth, so that if one can count the dust of the earth, your offspring also can be counted. </a:t>
            </a:r>
            <a:endParaRPr kumimoji="0" lang="en-GB" sz="20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9969" y="2606963"/>
            <a:ext cx="8064896"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زیرا سراسر این سرزمین را که می‌بینی تا ابد به تو و نسل تو خواهم بخشید.</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نسل تو را همچون غبار زمین می‌گردانم، چنانکه اگر کسی بتواند غبار زمین را بشمارد، نسل تو را نیز می‌توان شمرد.</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0621" y="3611821"/>
            <a:ext cx="7699820"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چونکە هەموو ئەو خاکەی دەیبینیت بۆ هەتاهەتایە دەیدەمە خۆت و نەوەکانت.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نەوەشت وەک خۆڵی زەوی لێ دەکەم، تاکو ئەگەر یەکێک توانی خۆڵی زەوی بژمێرێت، ئەوا نەوەی تۆش بژمێردرێت.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6" name="TextBox 5">
            <a:extLst>
              <a:ext uri="{FF2B5EF4-FFF2-40B4-BE49-F238E27FC236}">
                <a16:creationId xmlns:a16="http://schemas.microsoft.com/office/drawing/2014/main" id="{E46B2013-1407-5379-6FFC-1DA065D614DD}"/>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13 verses 15 and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238002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72495" y="1525525"/>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for all the land that you see I will give to you and to your offspring forever.  will make your offspring as the dust of the earth, so that if one can count the dust of the earth, your offspring also can be counted. </a:t>
            </a:r>
            <a:endParaRPr kumimoji="0" lang="en-GB" sz="20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9969" y="2606963"/>
            <a:ext cx="8064896"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زیرا سراسر این سرزمین را که می‌بینی تا ابد به تو و نسل تو خواهم بخشید.</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نسل تو را همچون غبار زمین می‌گردانم، چنانکه اگر کسی بتواند غبار زمین را بشمارد، نسل تو را نیز می‌توان شمرد.</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0621" y="3611821"/>
            <a:ext cx="7699820"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چونکە هەموو ئەو خاکەی دەیبینیت بۆ هەتاهەتایە دەیدەمە خۆت و نەوەکانت.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نەوەشت وەک خۆڵی زەوی لێ دەکەم، تاکو ئەگەر یەکێک توانی خۆڵی زەوی بژمێرێت، ئەوا نەوەی تۆش بژمێردرێت.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6" name="TextBox 5">
            <a:extLst>
              <a:ext uri="{FF2B5EF4-FFF2-40B4-BE49-F238E27FC236}">
                <a16:creationId xmlns:a16="http://schemas.microsoft.com/office/drawing/2014/main" id="{E46B2013-1407-5379-6FFC-1DA065D614DD}"/>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13 verses 15 and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1750943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72495" y="1525525"/>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for all the land that you see I will give to you and to your offspring forever.  will make your offspring as the dust of the earth, so that if one can count the dust of the earth, your offspring also can be counted. </a:t>
            </a:r>
            <a:endParaRPr kumimoji="0" lang="en-GB" sz="20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9969" y="2606963"/>
            <a:ext cx="8064896"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زیرا سراسر این سرزمین را که می‌بینی تا ابد به تو و نسل تو خواهم بخشید.</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نسل تو را همچون غبار زمین می‌گردانم، چنانکه اگر کسی بتواند غبار زمین را بشمارد، نسل تو را نیز می‌توان شمرد.</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0621" y="3611821"/>
            <a:ext cx="7699820"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چونکە هەموو ئەو خاکەی دەیبینیت بۆ هەتاهەتایە دەیدەمە خۆت و نەوەکانت.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نەوەشت وەک خۆڵی زەوی لێ دەکەم، تاکو ئەگەر یەکێک توانی خۆڵی زەوی بژمێرێت، ئەوا نەوەی تۆش بژمێردرێت.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6" name="TextBox 5">
            <a:extLst>
              <a:ext uri="{FF2B5EF4-FFF2-40B4-BE49-F238E27FC236}">
                <a16:creationId xmlns:a16="http://schemas.microsoft.com/office/drawing/2014/main" id="{E46B2013-1407-5379-6FFC-1DA065D614DD}"/>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13 verses 15 and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0977387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72495" y="1525525"/>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for all the land that you see I will give to you and to your offspring forever.  will make your offspring as the dust of the earth, so that if one can count the dust of the earth, your offspring also can be counted. </a:t>
            </a:r>
            <a:endParaRPr kumimoji="0" lang="en-GB" sz="20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9969" y="2606963"/>
            <a:ext cx="8064896"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زیرا سراسر این سرزمین را که می‌بینی تا ابد به تو و نسل تو خواهم بخشید.</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نسل تو را همچون غبار زمین می‌گردانم، چنانکه اگر کسی بتواند غبار زمین را بشمارد، نسل تو را نیز می‌توان شمرد.</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0621" y="3611821"/>
            <a:ext cx="7699820"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چونکە هەموو ئەو خاکەی دەیبینیت بۆ هەتاهەتایە دەیدەمە خۆت و نەوەکانت.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نەوەشت وەک خۆڵی زەوی لێ دەکەم، تاکو ئەگەر یەکێک توانی خۆڵی زەوی بژمێرێت، ئەوا نەوەی تۆش بژمێردرێت.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6" name="TextBox 5">
            <a:extLst>
              <a:ext uri="{FF2B5EF4-FFF2-40B4-BE49-F238E27FC236}">
                <a16:creationId xmlns:a16="http://schemas.microsoft.com/office/drawing/2014/main" id="{E46B2013-1407-5379-6FFC-1DA065D614DD}"/>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13 verses 15 and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551342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755577" y="935720"/>
            <a:ext cx="7931224"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practise reading important Bible verses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ما خواندن آیات مهم کتاب مقدس را تمرین خواهیم کرد</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ئێمە مەشق دەکەین بە خوێندنەوەی ئایەتە گرنگەکانی کتێبی پیرۆز</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extBox 9">
            <a:extLst>
              <a:ext uri="{FF2B5EF4-FFF2-40B4-BE49-F238E27FC236}">
                <a16:creationId xmlns:a16="http://schemas.microsoft.com/office/drawing/2014/main" id="{8AAAE03A-23EC-0229-B503-377601675C48}"/>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41593122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1733982" y="1705485"/>
            <a:ext cx="5702267"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end with a prayer</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با دعا تمام می کنیم</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بە دوعایەک کۆتایی پێدێنین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itle 1">
            <a:extLst>
              <a:ext uri="{FF2B5EF4-FFF2-40B4-BE49-F238E27FC236}">
                <a16:creationId xmlns:a16="http://schemas.microsoft.com/office/drawing/2014/main" id="{4996744E-E2E8-3275-4FFA-793AFBE9BDC1}"/>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Tree>
    <p:extLst>
      <p:ext uri="{BB962C8B-B14F-4D97-AF65-F5344CB8AC3E}">
        <p14:creationId xmlns:p14="http://schemas.microsoft.com/office/powerpoint/2010/main" val="36079610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683568" y="899071"/>
            <a:ext cx="7704856" cy="378565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Thank you for coming– we hope see you next week, God willing!</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از حضور شما متشکرم – به امید خدا، امیدواریم هفته آینده شما را ببینیم!</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سوپاس بۆ هاتنت– هیوادارین هەفتەی داهاتوو بتانبینین، ان شاء الله!</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itle 1">
            <a:extLst>
              <a:ext uri="{FF2B5EF4-FFF2-40B4-BE49-F238E27FC236}">
                <a16:creationId xmlns:a16="http://schemas.microsoft.com/office/drawing/2014/main" id="{34F723BF-575D-459C-3999-1C208829BC3E}"/>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1" name="TextBox 10">
            <a:extLst>
              <a:ext uri="{FF2B5EF4-FFF2-40B4-BE49-F238E27FC236}">
                <a16:creationId xmlns:a16="http://schemas.microsoft.com/office/drawing/2014/main" id="{B29C2995-BF65-0755-3415-188416015CDD}"/>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656926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755577" y="935720"/>
            <a:ext cx="7931224"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look at groups of verses that show the Bible message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ما به گروه‌هایی از آیات که پیام کتاب مقدس را نشان می‌دهند نگاه خواهیم کرد</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a:ln>
                  <a:noFill/>
                </a:ln>
                <a:solidFill>
                  <a:srgbClr val="000000"/>
                </a:solidFill>
                <a:effectLst/>
                <a:uLnTx/>
                <a:uFillTx/>
                <a:latin typeface="Chalkboard"/>
                <a:ea typeface="+mn-ea"/>
                <a:cs typeface="+mn-cs"/>
              </a:rPr>
              <a:t>سەیری کۆمەڵێک ئایەت دەکەین کە پەیامی کتێبی پیرۆز نیشان دەدەن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extBox 9">
            <a:extLst>
              <a:ext uri="{FF2B5EF4-FFF2-40B4-BE49-F238E27FC236}">
                <a16:creationId xmlns:a16="http://schemas.microsoft.com/office/drawing/2014/main" id="{4891033A-2368-C9F7-FB32-BA64AE86463D}"/>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066891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1733982" y="1705485"/>
            <a:ext cx="5702267"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start with a prayer</a:t>
            </a:r>
          </a:p>
          <a:p>
            <a:pPr lvl="0" algn="r"/>
            <a:r>
              <a:rPr lang="fa-IR" sz="4000" dirty="0">
                <a:solidFill>
                  <a:srgbClr val="000000"/>
                </a:solidFill>
                <a:latin typeface="Chalkboard"/>
              </a:rPr>
              <a:t>با دعا شروع می کنیم</a:t>
            </a:r>
            <a:endParaRPr lang="en-GB" sz="4000" dirty="0">
              <a:solidFill>
                <a:srgbClr val="000000"/>
              </a:solidFill>
              <a:latin typeface="Chalkboard"/>
            </a:endParaRPr>
          </a:p>
          <a:p>
            <a:pPr lvl="0" algn="r"/>
            <a:r>
              <a:rPr kumimoji="0" lang="fa-IR" sz="4000" b="0" i="0" u="none" strike="noStrike" kern="1200" cap="none" spc="0" normalizeH="0" baseline="0" noProof="0" dirty="0">
                <a:ln>
                  <a:noFill/>
                </a:ln>
                <a:solidFill>
                  <a:srgbClr val="000000"/>
                </a:solidFill>
                <a:effectLst/>
                <a:uLnTx/>
                <a:uFillTx/>
                <a:latin typeface="Chalkboard"/>
                <a:ea typeface="+mn-ea"/>
                <a:cs typeface="+mn-cs"/>
              </a:rPr>
              <a:t>بە دوعایەک دەست پێدەکەین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itle 1">
            <a:extLst>
              <a:ext uri="{FF2B5EF4-FFF2-40B4-BE49-F238E27FC236}">
                <a16:creationId xmlns:a16="http://schemas.microsoft.com/office/drawing/2014/main" id="{80C3C83B-0A44-6387-DAB2-19FBAD8F2A07}"/>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1" name="TextBox 10">
            <a:extLst>
              <a:ext uri="{FF2B5EF4-FFF2-40B4-BE49-F238E27FC236}">
                <a16:creationId xmlns:a16="http://schemas.microsoft.com/office/drawing/2014/main" id="{776CB1FC-F016-FF0F-DC3E-A4891D2E7643}"/>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675114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611560" y="1121657"/>
            <a:ext cx="7632848"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about God’s promises to Abraham</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در مورد وعده های خدا به ابراهیم می گوید</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کە باسی بەڵێنەکانی خودامان بۆ دەکات بە ئیبراهیم</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703505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D63EF4B4-50BE-E6E2-A407-63BE0C3B4976}"/>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12 verses 2 and 3</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rgbClr val="000000"/>
                </a:solidFill>
                <a:latin typeface="Chalkboard"/>
              </a:rPr>
              <a:t>                                         </a:t>
            </a:r>
            <a:r>
              <a:rPr kumimoji="0" lang="en-GB" sz="2400" b="1" i="0" u="none" strike="noStrike" kern="1200" cap="none" spc="0" normalizeH="0" baseline="0" noProof="0" dirty="0">
                <a:ln>
                  <a:noFill/>
                </a:ln>
                <a:solidFill>
                  <a:srgbClr val="000000"/>
                </a:solidFill>
                <a:effectLst/>
                <a:uLnTx/>
                <a:uFillTx/>
                <a:latin typeface="Chalkboard"/>
                <a:ea typeface="+mn-ea"/>
                <a:cs typeface="+mn-cs"/>
              </a:rPr>
              <a:t>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85025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5576" y="144178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And I will make of you a great nation,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and I will bless you and make your name great, so that you will be a blessing. I will bless those who bless you, and him who dishonours you I will curse, and in you all the families of the earth shall be blessed.</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49815" y="2610921"/>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b="0" i="0" u="none" strike="noStrike" kern="1200" cap="none" spc="0" normalizeH="0" baseline="0" noProof="0" dirty="0">
                <a:ln>
                  <a:noFill/>
                </a:ln>
                <a:solidFill>
                  <a:srgbClr val="000000"/>
                </a:solidFill>
                <a:effectLst/>
                <a:uLnTx/>
                <a:uFillTx/>
                <a:latin typeface="Chalkboard"/>
                <a:ea typeface="+mn-ea"/>
                <a:cs typeface="+mn-cs"/>
              </a:rPr>
              <a:t>از تو قومی بزرگ پدید خواهم آورد و تو را برکت خواهم داد؛ نام تو را بزرگ خواهم ساخت و تو برکت خواهی بود.</a:t>
            </a:r>
            <a:endParaRPr kumimoji="0" lang="en-GB"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b="0" i="0" u="none" strike="noStrike" kern="1200" cap="none" spc="0" normalizeH="0" baseline="0" noProof="0" dirty="0">
                <a:ln>
                  <a:noFill/>
                </a:ln>
                <a:solidFill>
                  <a:srgbClr val="000000"/>
                </a:solidFill>
                <a:effectLst/>
                <a:uLnTx/>
                <a:uFillTx/>
                <a:latin typeface="Chalkboard"/>
                <a:ea typeface="+mn-ea"/>
                <a:cs typeface="+mn-cs"/>
              </a:rPr>
              <a:t>برکت خواهم داد به کسانی که تو را برکت دهند، و لعنت خواهم کرد کسی را که تو را لعنت کند؛ و همۀ طوایف زمین به واسطۀ تو برکت خواهند یافت.»</a:t>
            </a:r>
            <a:endParaRPr kumimoji="0" lang="en-GB"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91037" y="3793064"/>
            <a:ext cx="7699820"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b="0" i="0" u="none" strike="noStrike" kern="1200" cap="none" spc="0" normalizeH="0" baseline="0" noProof="0" dirty="0">
                <a:ln>
                  <a:noFill/>
                </a:ln>
                <a:solidFill>
                  <a:srgbClr val="000000"/>
                </a:solidFill>
                <a:effectLst/>
                <a:uLnTx/>
                <a:uFillTx/>
                <a:latin typeface="Chalkboard"/>
                <a:ea typeface="+mn-ea"/>
                <a:cs typeface="+mn-cs"/>
              </a:rPr>
              <a:t>«جا دەتکەمە نەتەوەیەکی مەزن، بەرەکەتدارت دەکەم، ناوت مەزن دەکەم، دەبیتە بەرەکەت. </a:t>
            </a:r>
            <a:endParaRPr kumimoji="0" lang="en-GB"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b="0" i="0" u="none" strike="noStrike" kern="1200" cap="none" spc="0" normalizeH="0" baseline="0" noProof="0" dirty="0">
                <a:ln>
                  <a:noFill/>
                </a:ln>
                <a:solidFill>
                  <a:srgbClr val="000000"/>
                </a:solidFill>
                <a:effectLst/>
                <a:uLnTx/>
                <a:uFillTx/>
                <a:latin typeface="Chalkboard"/>
                <a:ea typeface="+mn-ea"/>
                <a:cs typeface="+mn-cs"/>
              </a:rPr>
              <a:t>ئەوانەی داوای بەرەکەتت بۆ دەکەن بەرەکەتداریان دەکەم، نەفرەتیش لە نەفرەتکارانت دەکەم. هەموو نەتەوەکانی سەر زەویش لە ڕێگەی تۆوە بەرەکەتدار دەبن.» </a:t>
            </a:r>
            <a:endParaRPr kumimoji="0" lang="en-GB"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12 verses 2 and 3</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rgbClr val="000000"/>
                </a:solidFill>
                <a:latin typeface="Chalkboard"/>
              </a:rPr>
              <a:t>                                         </a:t>
            </a:r>
            <a:r>
              <a:rPr kumimoji="0" lang="en-GB" sz="2400" b="1" i="0" u="none" strike="noStrike" kern="1200" cap="none" spc="0" normalizeH="0" baseline="0" noProof="0" dirty="0">
                <a:ln>
                  <a:noFill/>
                </a:ln>
                <a:solidFill>
                  <a:srgbClr val="000000"/>
                </a:solidFill>
                <a:effectLst/>
                <a:uLnTx/>
                <a:uFillTx/>
                <a:latin typeface="Chalkboard"/>
                <a:ea typeface="+mn-ea"/>
                <a:cs typeface="+mn-cs"/>
              </a:rPr>
              <a:t>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544915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5576" y="144178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And I will make of you a great nation, and I will bless you and make your name great,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so that you will be a blessing. I will bless those who bless you, and him who dishonours you I will curse, and in you all the families of the earth shall be blessed.</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49815" y="2610921"/>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از تو قومی بزرگ پدید خواهم آورد و تو را برکت خواهم داد؛ نام تو را بزرگ خواهم ساخت و تو برکت خواهی بود.</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برکت خواهم داد به کسانی که تو را برکت دهند، و لعنت خواهم کرد کسی را که تو را لعنت کند؛ و همۀ طوایف زمین به واسطۀ تو برکت خواهند یافت.»</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91037" y="3793064"/>
            <a:ext cx="7699820"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«جا دەتکەمە نەتەوەیەکی مەزن، بەرەکەتدارت دەکەم، ناوت مەزن دەکەم، دەبیتە بەرەکەت.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ئەوانەی داوای بەرەکەتت بۆ دەکەن بەرەکەتداریان دەکەم، نەفرەتیش لە نەفرەتکارانت دەکەم. هەموو نەتەوەکانی سەر زەویش لە ڕێگەی تۆوە بەرەکەتدار دەبن.»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12 verses 2 and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171785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5576" y="144178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And I will make of you a great nation, and I will bless you and make your name great, so that you will be a blessing.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I will bless those who bless you, and him who dishonours you I will curse, and in you all the families of the earth shall be blessed.</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49815" y="2610921"/>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از تو قومی بزرگ پدید خواهم آورد و تو را برکت خواهم داد؛ نام تو را بزرگ خواهم ساخت و تو برکت خواهی بود.</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برکت خواهم داد به کسانی که تو را برکت دهند، و لعنت خواهم کرد کسی را که تو را لعنت کند؛ و همۀ طوایف زمین به واسطۀ تو برکت خواهند یافت.»</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91037" y="3793064"/>
            <a:ext cx="7699820" cy="92333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«جا دەتکەمە نەتەوەیەکی مەزن، بەرەکەتدارت دەکەم، ناوت مەزن دەکەم، دەبیتە بەرەکەت.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1800" b="0" i="0" u="none" strike="noStrike" kern="1200" cap="none" spc="0" normalizeH="0" baseline="0" noProof="0" dirty="0">
                <a:ln>
                  <a:noFill/>
                </a:ln>
                <a:solidFill>
                  <a:srgbClr val="000000"/>
                </a:solidFill>
                <a:effectLst/>
                <a:uLnTx/>
                <a:uFillTx/>
                <a:latin typeface="Chalkboard"/>
                <a:ea typeface="+mn-ea"/>
                <a:cs typeface="+mn-cs"/>
              </a:rPr>
              <a:t>ئەوانەی داوای بەرەکەتت بۆ دەکەن بەرەکەتداریان دەکەم، نەفرەتیش لە نەفرەتکارانت دەکەم. هەموو نەتەوەکانی سەر زەویش لە ڕێگەی تۆوە بەرەکەتدار دەبن.» </a:t>
            </a:r>
            <a:endParaRPr kumimoji="0" lang="en-GB" sz="18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CDCE6B88-3240-40D9-F7FA-403C57ED4F3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12 verses 2 and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967458299"/>
      </p:ext>
    </p:extLst>
  </p:cSld>
  <p:clrMapOvr>
    <a:masterClrMapping/>
  </p:clrMapOvr>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13645</TotalTime>
  <Words>2621</Words>
  <Application>Microsoft Office PowerPoint</Application>
  <PresentationFormat>On-screen Show (16:9)</PresentationFormat>
  <Paragraphs>212</Paragraphs>
  <Slides>21</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굴림</vt:lpstr>
      <vt:lpstr>Calibri</vt:lpstr>
      <vt:lpstr>Candara</vt:lpstr>
      <vt:lpstr>Century Gothic</vt:lpstr>
      <vt:lpstr>Chalkboard</vt: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 Cave</cp:lastModifiedBy>
  <cp:revision>534</cp:revision>
  <cp:lastPrinted>2022-06-17T17:24:50Z</cp:lastPrinted>
  <dcterms:created xsi:type="dcterms:W3CDTF">2020-04-16T13:12:45Z</dcterms:created>
  <dcterms:modified xsi:type="dcterms:W3CDTF">2024-02-06T17:21:20Z</dcterms:modified>
</cp:coreProperties>
</file>