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88" r:id="rId2"/>
    <p:sldId id="475" r:id="rId3"/>
    <p:sldId id="476" r:id="rId4"/>
    <p:sldId id="383" r:id="rId5"/>
    <p:sldId id="565" r:id="rId6"/>
    <p:sldId id="564" r:id="rId7"/>
    <p:sldId id="568" r:id="rId8"/>
    <p:sldId id="574" r:id="rId9"/>
    <p:sldId id="573" r:id="rId10"/>
    <p:sldId id="572" r:id="rId11"/>
    <p:sldId id="571" r:id="rId12"/>
    <p:sldId id="570" r:id="rId13"/>
    <p:sldId id="575" r:id="rId14"/>
    <p:sldId id="569" r:id="rId15"/>
    <p:sldId id="580" r:id="rId16"/>
    <p:sldId id="579" r:id="rId17"/>
    <p:sldId id="578" r:id="rId18"/>
    <p:sldId id="577" r:id="rId19"/>
    <p:sldId id="576" r:id="rId20"/>
    <p:sldId id="413" r:id="rId21"/>
    <p:sldId id="414" r:id="rId22"/>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Cave" initials="LC" lastIdx="1" clrIdx="0">
    <p:extLst>
      <p:ext uri="{19B8F6BF-5375-455C-9EA6-DF929625EA0E}">
        <p15:presenceInfo xmlns:p15="http://schemas.microsoft.com/office/powerpoint/2012/main" userId="7432305f146684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p:cViewPr varScale="1">
        <p:scale>
          <a:sx n="141" d="100"/>
          <a:sy n="141" d="100"/>
        </p:scale>
        <p:origin x="642"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166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2528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0526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0647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5662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169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0778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0210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07295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8936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991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Delete slide if not required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slide if not required</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73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2109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170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7100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6659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791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1A4B4B6E-92D0-4C51-9FF8-BA2F494271FE}"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r>
              <a:rPr lang="en-GB" dirty="0"/>
              <a:t>understandyourbible.org/practise-</a:t>
            </a:r>
            <a:r>
              <a:rPr lang="en-GB" dirty="0" err="1"/>
              <a:t>english</a:t>
            </a:r>
            <a:endParaRPr lang="en-GB" dirty="0"/>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29A74C2B-B71B-418D-A980-2AC177E4E715}"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66A26CC7-36AA-466B-9C6A-8EFA5D09F334}"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6AB879EB-9AF7-4228-96E8-908374E09266}"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EF586FD-01E9-4842-A87F-BC63E7E0141E}"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072197AF-494A-4720-AAED-A0DD07B7D202}"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0C6F6A2A-2063-4609-A575-5063569F6D99}"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r>
              <a:rPr lang="en-GB"/>
              <a:t>understandyourbible.org/practise-english</a:t>
            </a:r>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995498BC-56C2-4DA9-AAFA-B6255092045A}"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r>
              <a:rPr lang="en-GB"/>
              <a:t>understandyourbible.org/practise-english</a:t>
            </a:r>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7229F58-1168-4D2D-8BCA-85A733A5C5B3}"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r>
              <a:rPr lang="en-GB"/>
              <a:t>understandyourbible.org/practise-english</a:t>
            </a:r>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0A36684-4AE5-4C16-B3F9-7712D660762F}"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F14458B-13C0-4172-84FE-E8D5E3AD0322}"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F1BB5A3A-32F1-41C7-B23A-0C6A9770D420}"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a:t>understandyourbible.org/practise-english</a:t>
            </a:r>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61CD0661-2B37-84F4-D927-6B71DC2D96A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417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so that you will be a blessing. I will bless those who bless you,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him who dishonours you I will curse, 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49815" y="2610921"/>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برکت خواهم داد به کسانی که تو را برکت دهند، و لعنت خواهم کرد کسی را که تو را لعنت کند؛ و همۀ طوایف زمین به واسطۀ تو برکت خواهند یافت.»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91037" y="3793064"/>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1485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417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so that you will be a blessing. I will bless those who bless you, and him who dishonours you I will curse,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49815" y="2610921"/>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برکت خواهم داد به کسانی که تو را برکت دهند، و لعنت خواهم کرد کسی را که تو را لعنت کند؛ و همۀ طوایف زمین به واسطۀ تو برکت خواهند یافت.»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91037" y="3793064"/>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7993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417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so that you will be a blessing. I will bless those who bless you, and him who dishonours you I will curse, and in you all the families of the earth shall be blessed.</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49815" y="2610921"/>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برکت خواهم داد به کسانی که تو را برکت دهند، و لعنت خواهم کرد کسی را که تو را لعنت کند؛ و همۀ طوایف زمین به واسطۀ تو برکت خواهند یافت.»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91037" y="3793064"/>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12802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D63EF4B4-50BE-E6E2-A407-63BE0C3B4976}"/>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53432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72495" y="152552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a:buClr>
                <a:srgbClr val="000000"/>
              </a:buClr>
              <a:defRPr/>
            </a:pPr>
            <a:r>
              <a:rPr lang="en-GB" sz="2000" b="1" kern="0" dirty="0">
                <a:solidFill>
                  <a:srgbClr val="333333"/>
                </a:solidFill>
                <a:latin typeface="Chalkboard"/>
              </a:rPr>
              <a:t>for all the land that you see I will give to you and to your offspring forever.  will make your offspring as the dust of the earth, so that if one can count the dust of the earth, your offspring also can be counted. </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606963"/>
            <a:ext cx="806489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زیرا سراسر این سرزمین را که می‌بینی تا ابد به تو و نسل تو خواهم بخشید.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0621" y="3611821"/>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نەوەشت وەک خۆڵی زەوی لێ دەکەم، تاکو ئەگەر یەکێک توانی خۆڵی زەوی بژمێرێت، ئەوا نەوەی تۆش بژمێردرێت.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6" name="TextBox 5">
            <a:extLst>
              <a:ext uri="{FF2B5EF4-FFF2-40B4-BE49-F238E27FC236}">
                <a16:creationId xmlns:a16="http://schemas.microsoft.com/office/drawing/2014/main" id="{E46B2013-1407-5379-6FFC-1DA065D614DD}"/>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681892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72495" y="152552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will make your offspring as the dust of the earth, so that if one can count the dust of the earth, your offspring also can be counted. </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606963"/>
            <a:ext cx="806489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زیرا سراسر این سرزمین را که می‌بینی تا ابد به تو و نسل تو خواهم بخشید.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0621" y="3611821"/>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نەوەشت وەک خۆڵی زەوی لێ دەکەم، تاکو ئەگەر یەکێک توانی خۆڵی زەوی بژمێرێت، ئەوا نەوەی تۆش بژمێردرێت.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6" name="TextBox 5">
            <a:extLst>
              <a:ext uri="{FF2B5EF4-FFF2-40B4-BE49-F238E27FC236}">
                <a16:creationId xmlns:a16="http://schemas.microsoft.com/office/drawing/2014/main" id="{E46B2013-1407-5379-6FFC-1DA065D614DD}"/>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19875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72495" y="152552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will make your offspring as the dust of the earth, so that if one can count the dust of the earth, your offspring also can be counted. </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606963"/>
            <a:ext cx="806489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زیرا سراسر این سرزمین را که می‌بینی تا ابد به تو و نسل تو خواهم بخشید.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0621" y="3611821"/>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نەوەشت وەک خۆڵی زەوی لێ دەکەم، تاکو ئەگەر یەکێک توانی خۆڵی زەوی بژمێرێت، ئەوا نەوەی تۆش بژمێردرێت.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6" name="TextBox 5">
            <a:extLst>
              <a:ext uri="{FF2B5EF4-FFF2-40B4-BE49-F238E27FC236}">
                <a16:creationId xmlns:a16="http://schemas.microsoft.com/office/drawing/2014/main" id="{E46B2013-1407-5379-6FFC-1DA065D614DD}"/>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3800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72495" y="152552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will make your offspring as the dust of the earth, so that if one can count the dust of the earth, your offspring also can be counted. </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606963"/>
            <a:ext cx="806489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زیرا سراسر این سرزمین را که می‌بینی تا ابد به تو و نسل تو خواهم بخشید.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0621" y="3611821"/>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نەوەشت وەک خۆڵی زەوی لێ دەکەم، تاکو ئەگەر یەکێک توانی خۆڵی زەوی بژمێرێت، ئەوا نەوەی تۆش بژمێردرێت.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6" name="TextBox 5">
            <a:extLst>
              <a:ext uri="{FF2B5EF4-FFF2-40B4-BE49-F238E27FC236}">
                <a16:creationId xmlns:a16="http://schemas.microsoft.com/office/drawing/2014/main" id="{E46B2013-1407-5379-6FFC-1DA065D614DD}"/>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75094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72495" y="152552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will make your offspring as the dust of the earth, so that if one can count the dust of the earth, your offspring also can be counted. </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606963"/>
            <a:ext cx="806489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زیرا سراسر این سرزمین را که می‌بینی تا ابد به تو و نسل تو خواهم بخشید.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0621" y="3611821"/>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نەوەشت وەک خۆڵی زەوی لێ دەکەم، تاکو ئەگەر یەکێک توانی خۆڵی زەوی بژمێرێت، ئەوا نەوەی تۆش بژمێردرێت.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6" name="TextBox 5">
            <a:extLst>
              <a:ext uri="{FF2B5EF4-FFF2-40B4-BE49-F238E27FC236}">
                <a16:creationId xmlns:a16="http://schemas.microsoft.com/office/drawing/2014/main" id="{E46B2013-1407-5379-6FFC-1DA065D614DD}"/>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97738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72495" y="152552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will make your offspring as the dust of the earth, so that if one can count the dust of the earth, your offspring also can be counted. </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606963"/>
            <a:ext cx="8064896"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زیرا سراسر این سرزمین را که می‌بینی تا ابد به تو و نسل تو خواهم بخشید.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0621" y="3611821"/>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نەوەشت وەک خۆڵی زەوی لێ دەکەم، تاکو ئەگەر یەکێک توانی خۆڵی زەوی بژمێرێت، ئەوا نەوەی تۆش بژمێردرێت.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6" name="TextBox 5">
            <a:extLst>
              <a:ext uri="{FF2B5EF4-FFF2-40B4-BE49-F238E27FC236}">
                <a16:creationId xmlns:a16="http://schemas.microsoft.com/office/drawing/2014/main" id="{E46B2013-1407-5379-6FFC-1DA065D614DD}"/>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55134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practise reading important Bible verses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خواندن آیات مهم کتاب مقدس را تمرین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ئێمە مەشق دەکەین بە خوێندنەوەی ئایەتە گرنگەکانی کتێبی پیرۆز</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8AAAE03A-23EC-0229-B503-377601675C48}"/>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4159312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4996744E-E2E8-3275-4FFA-793AFBE9BDC1}"/>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Tree>
    <p:extLst>
      <p:ext uri="{BB962C8B-B14F-4D97-AF65-F5344CB8AC3E}">
        <p14:creationId xmlns:p14="http://schemas.microsoft.com/office/powerpoint/2010/main" val="3607961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34F723BF-575D-459C-3999-1C208829BC3E}"/>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B29C2995-BF65-0755-3415-188416015CD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5692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look at groups of verses that show the Bible message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به گروه‌هایی از آیات که پیام کتاب مقدس را نشان می‌دهند نگاه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a:ln>
                  <a:noFill/>
                </a:ln>
                <a:solidFill>
                  <a:srgbClr val="000000"/>
                </a:solidFill>
                <a:effectLst/>
                <a:uLnTx/>
                <a:uFillTx/>
                <a:latin typeface="Chalkboard"/>
                <a:ea typeface="+mn-ea"/>
                <a:cs typeface="+mn-cs"/>
              </a:rPr>
              <a:t>سەیری کۆمەڵێک ئایەت دەکەین کە پەیامی کتێبی پیرۆز نیشان دەدەن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4891033A-2368-C9F7-FB32-BA64AE86463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06689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80C3C83B-0A44-6387-DAB2-19FBAD8F2A07}"/>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776CB1FC-F016-FF0F-DC3E-A4891D2E7643}"/>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7511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611560" y="1121657"/>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about God’s promises to Abraham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در مورد وعده های خدا به ابراهیم می گوید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باسی بەڵێنەکانی خودامان بۆ دەکات بە ئیبراهیم</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70350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D63EF4B4-50BE-E6E2-A407-63BE0C3B4976}"/>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8502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417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I will bless you and make your name great, so that you will be a blessing. I will bless those who bless you, and him who dishonours you I will curse, 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49815" y="2610921"/>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a:t>
            </a:r>
            <a:endParaRPr kumimoji="0" lang="en-GB"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b="0" i="0" u="none" strike="noStrike" kern="1200" cap="none" spc="0" normalizeH="0" baseline="0" noProof="0" dirty="0">
                <a:ln>
                  <a:noFill/>
                </a:ln>
                <a:solidFill>
                  <a:srgbClr val="000000"/>
                </a:solidFill>
                <a:effectLst/>
                <a:uLnTx/>
                <a:uFillTx/>
                <a:latin typeface="Chalkboard"/>
                <a:ea typeface="+mn-ea"/>
                <a:cs typeface="+mn-cs"/>
              </a:rPr>
              <a:t>برکت خواهم داد به کسانی که تو را برکت دهند، و لعنت خواهم کرد کسی را که تو را لعنت کند؛ و همۀ طوایف زمین به واسطۀ تو برکت خواهند یافت.»</a:t>
            </a:r>
            <a:endParaRPr kumimoji="0" lang="en-GB"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91037" y="3793064"/>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a:t>
            </a:r>
            <a:endParaRPr kumimoji="0" lang="en-GB"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b="0" i="0" u="none" strike="noStrike" kern="1200" cap="none" spc="0" normalizeH="0" baseline="0" noProof="0" dirty="0">
                <a:ln>
                  <a:noFill/>
                </a:ln>
                <a:solidFill>
                  <a:srgbClr val="000000"/>
                </a:solidFill>
                <a:effectLst/>
                <a:uLnTx/>
                <a:uFillTx/>
                <a:latin typeface="Chalkboard"/>
                <a:ea typeface="+mn-ea"/>
                <a:cs typeface="+mn-cs"/>
              </a:rPr>
              <a:t>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4915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417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so that you will be a blessing. I will bless those who bless you, and him who dishonours you I will curse, 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49815" y="2610921"/>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برکت خواهم داد به کسانی که تو را برکت دهند، و لعنت خواهم کرد کسی را که تو را لعنت کند؛ و همۀ طوایف زمین به واسطۀ تو برکت خواهند یافت.»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91037" y="3793064"/>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171785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417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so that you will be a blessing.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I will bless those who bless you, and him who dishonours you I will curse, 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49815" y="2610921"/>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برکت خواهم داد به کسانی که تو را برکت دهند، و لعنت خواهم کرد کسی را که تو را لعنت کند؛ و همۀ طوایف زمین به واسطۀ تو برکت خواهند یافت.»</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91037" y="3793064"/>
            <a:ext cx="7699820"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srgbClr val="000000"/>
                </a:solidFill>
                <a:effectLst/>
                <a:uLnTx/>
                <a:uFillTx/>
                <a:latin typeface="Chalkboard"/>
                <a:ea typeface="+mn-ea"/>
                <a:cs typeface="+mn-cs"/>
              </a:rPr>
              <a:t>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18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DCE6B88-3240-40D9-F7FA-403C57ED4F3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967458299"/>
      </p:ext>
    </p:extLst>
  </p:cSld>
  <p:clrMapOvr>
    <a:masterClrMapping/>
  </p:clrMapOvr>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13645</TotalTime>
  <Words>2621</Words>
  <Application>Microsoft Office PowerPoint</Application>
  <PresentationFormat>On-screen Show (16:9)</PresentationFormat>
  <Paragraphs>212</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굴림</vt:lpstr>
      <vt:lpstr>Calibri</vt:lpstr>
      <vt:lpstr>Candara</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534</cp:revision>
  <cp:lastPrinted>2022-06-17T17:24:50Z</cp:lastPrinted>
  <dcterms:created xsi:type="dcterms:W3CDTF">2020-04-16T13:12:45Z</dcterms:created>
  <dcterms:modified xsi:type="dcterms:W3CDTF">2024-02-06T17:21:20Z</dcterms:modified>
</cp:coreProperties>
</file>