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1"/>
  </p:notesMasterIdLst>
  <p:sldIdLst>
    <p:sldId id="388" r:id="rId2"/>
    <p:sldId id="475" r:id="rId3"/>
    <p:sldId id="476" r:id="rId4"/>
    <p:sldId id="383" r:id="rId5"/>
    <p:sldId id="565" r:id="rId6"/>
    <p:sldId id="564" r:id="rId7"/>
    <p:sldId id="568" r:id="rId8"/>
    <p:sldId id="569" r:id="rId9"/>
    <p:sldId id="570" r:id="rId10"/>
    <p:sldId id="628" r:id="rId11"/>
    <p:sldId id="571" r:id="rId12"/>
    <p:sldId id="576" r:id="rId13"/>
    <p:sldId id="575" r:id="rId14"/>
    <p:sldId id="574" r:id="rId15"/>
    <p:sldId id="573" r:id="rId16"/>
    <p:sldId id="572" r:id="rId17"/>
    <p:sldId id="629" r:id="rId18"/>
    <p:sldId id="577" r:id="rId19"/>
    <p:sldId id="578" r:id="rId20"/>
    <p:sldId id="579" r:id="rId21"/>
    <p:sldId id="630" r:id="rId22"/>
    <p:sldId id="580" r:id="rId23"/>
    <p:sldId id="581" r:id="rId24"/>
    <p:sldId id="585" r:id="rId25"/>
    <p:sldId id="584" r:id="rId26"/>
    <p:sldId id="583" r:id="rId27"/>
    <p:sldId id="586" r:id="rId28"/>
    <p:sldId id="631" r:id="rId29"/>
    <p:sldId id="582" r:id="rId30"/>
    <p:sldId id="587" r:id="rId31"/>
    <p:sldId id="589" r:id="rId32"/>
    <p:sldId id="632" r:id="rId33"/>
    <p:sldId id="588" r:id="rId34"/>
    <p:sldId id="590" r:id="rId35"/>
    <p:sldId id="591" r:id="rId36"/>
    <p:sldId id="633" r:id="rId37"/>
    <p:sldId id="592" r:id="rId38"/>
    <p:sldId id="596" r:id="rId39"/>
    <p:sldId id="595" r:id="rId40"/>
    <p:sldId id="594" r:id="rId41"/>
    <p:sldId id="597" r:id="rId42"/>
    <p:sldId id="634" r:id="rId43"/>
    <p:sldId id="603" r:id="rId44"/>
    <p:sldId id="607" r:id="rId45"/>
    <p:sldId id="606" r:id="rId46"/>
    <p:sldId id="605" r:id="rId47"/>
    <p:sldId id="635" r:id="rId48"/>
    <p:sldId id="593" r:id="rId49"/>
    <p:sldId id="602" r:id="rId50"/>
    <p:sldId id="601" r:id="rId51"/>
    <p:sldId id="600" r:id="rId52"/>
    <p:sldId id="599" r:id="rId53"/>
    <p:sldId id="636" r:id="rId54"/>
    <p:sldId id="604" r:id="rId55"/>
    <p:sldId id="612" r:id="rId56"/>
    <p:sldId id="611" r:id="rId57"/>
    <p:sldId id="610" r:id="rId58"/>
    <p:sldId id="609" r:id="rId59"/>
    <p:sldId id="613" r:id="rId60"/>
    <p:sldId id="637" r:id="rId61"/>
    <p:sldId id="608" r:id="rId62"/>
    <p:sldId id="618" r:id="rId63"/>
    <p:sldId id="617" r:id="rId64"/>
    <p:sldId id="616" r:id="rId65"/>
    <p:sldId id="615" r:id="rId66"/>
    <p:sldId id="638" r:id="rId67"/>
    <p:sldId id="614" r:id="rId68"/>
    <p:sldId id="622" r:id="rId69"/>
    <p:sldId id="621" r:id="rId70"/>
    <p:sldId id="620" r:id="rId71"/>
    <p:sldId id="639" r:id="rId72"/>
    <p:sldId id="619" r:id="rId73"/>
    <p:sldId id="626" r:id="rId74"/>
    <p:sldId id="625" r:id="rId75"/>
    <p:sldId id="624" r:id="rId76"/>
    <p:sldId id="627" r:id="rId77"/>
    <p:sldId id="623" r:id="rId78"/>
    <p:sldId id="644" r:id="rId79"/>
    <p:sldId id="643" r:id="rId80"/>
    <p:sldId id="642" r:id="rId81"/>
    <p:sldId id="641" r:id="rId82"/>
    <p:sldId id="640" r:id="rId83"/>
    <p:sldId id="645" r:id="rId84"/>
    <p:sldId id="651" r:id="rId85"/>
    <p:sldId id="650" r:id="rId86"/>
    <p:sldId id="649" r:id="rId87"/>
    <p:sldId id="648" r:id="rId88"/>
    <p:sldId id="647" r:id="rId89"/>
    <p:sldId id="646" r:id="rId90"/>
    <p:sldId id="659" r:id="rId91"/>
    <p:sldId id="658" r:id="rId92"/>
    <p:sldId id="657" r:id="rId93"/>
    <p:sldId id="656" r:id="rId94"/>
    <p:sldId id="655" r:id="rId95"/>
    <p:sldId id="654" r:id="rId96"/>
    <p:sldId id="653" r:id="rId97"/>
    <p:sldId id="652" r:id="rId98"/>
    <p:sldId id="413" r:id="rId99"/>
    <p:sldId id="414" r:id="rId100"/>
  </p:sldIdLst>
  <p:sldSz cx="9144000" cy="5143500" type="screen16x9"/>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wrence Cave" initials="LC" lastIdx="1" clrIdx="0">
    <p:extLst>
      <p:ext uri="{19B8F6BF-5375-455C-9EA6-DF929625EA0E}">
        <p15:presenceInfo xmlns:p15="http://schemas.microsoft.com/office/powerpoint/2012/main" userId="7432305f146684f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74" autoAdjust="0"/>
  </p:normalViewPr>
  <p:slideViewPr>
    <p:cSldViewPr>
      <p:cViewPr varScale="1">
        <p:scale>
          <a:sx n="141" d="100"/>
          <a:sy n="141" d="100"/>
        </p:scale>
        <p:origin x="642" y="126"/>
      </p:cViewPr>
      <p:guideLst>
        <p:guide orient="horz" pos="162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46F326A4-804C-4A9B-AEC9-A164EE5F15F5}" type="datetimeFigureOut">
              <a:rPr lang="en-GB" smtClean="0"/>
              <a:t>06/02/2024</a:t>
            </a:fld>
            <a:endParaRPr lang="en-GB"/>
          </a:p>
        </p:txBody>
      </p:sp>
      <p:sp>
        <p:nvSpPr>
          <p:cNvPr id="4" name="Slide Image Placeholder 3"/>
          <p:cNvSpPr>
            <a:spLocks noGrp="1" noRot="1" noChangeAspect="1"/>
          </p:cNvSpPr>
          <p:nvPr>
            <p:ph type="sldImg" idx="2"/>
          </p:nvPr>
        </p:nvSpPr>
        <p:spPr>
          <a:xfrm>
            <a:off x="26988" y="744538"/>
            <a:ext cx="6615112"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ADAC2654-9F2F-4EE6-8960-8A8F70BB0E0A}" type="slidenum">
              <a:rPr lang="en-GB" smtClean="0"/>
              <a:t>‹#›</a:t>
            </a:fld>
            <a:endParaRPr lang="en-GB"/>
          </a:p>
        </p:txBody>
      </p:sp>
    </p:spTree>
    <p:extLst>
      <p:ext uri="{BB962C8B-B14F-4D97-AF65-F5344CB8AC3E}">
        <p14:creationId xmlns:p14="http://schemas.microsoft.com/office/powerpoint/2010/main" val="2221470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63163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619433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144247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6127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136180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56248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882535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687159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465843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922300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56200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499144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666762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110080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316393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81380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947475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721802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059272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565632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699689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52300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47301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019220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197070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006443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302164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395874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513062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479407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499831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2686176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19779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782797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3206599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718562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7494766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7641336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1077649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6885428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3151156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5921221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2782490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29258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4210932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9205892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6023014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9232269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434731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6982214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4899155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0858692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4739159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0360598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21762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717075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3687504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8146923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3617819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3211398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7314729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0092386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3507431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6062030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6815855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92569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471008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6040221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9766483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6229252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65875646"/>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6965032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640793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33294696"/>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3719703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72958297"/>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88756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40424206"/>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97464588"/>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63314818"/>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687035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110767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4745722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4437698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93083598"/>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8789731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06791693"/>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30059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69301359"/>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36634835"/>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72493957"/>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91561940"/>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61447030"/>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98809728"/>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33145625"/>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65722824"/>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57981568"/>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Delete slide if not required</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51883217"/>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Delete slide if not required</a:t>
            </a:r>
          </a:p>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44462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5143500"/>
            <a:chOff x="0" y="0"/>
            <a:chExt cx="5760" cy="4320"/>
          </a:xfrm>
        </p:grpSpPr>
        <p:sp>
          <p:nvSpPr>
            <p:cNvPr id="3075" name="Rectangle 3"/>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6" name="Rectangle 4"/>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7" name="Rectangle 5"/>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8" name="Rectangle 6"/>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9" name="Rectangle 7"/>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0" name="Rectangle 8"/>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1" name="Rectangle 9"/>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2" name="Rectangle 10"/>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3" name="Rectangle 11"/>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4" name="Rectangle 12"/>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5" name="Rectangle 13"/>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6" name="Line 14"/>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7" name="Line 15"/>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Line 16"/>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Line 17"/>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Line 18"/>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Line 19"/>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2" name="Line 20"/>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3" name="Line 21"/>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4" name="Line 22"/>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5" name="Line 23"/>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6" name="Line 24"/>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7" name="Line 25"/>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8" name="Line 26"/>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099" name="Rectangle 27"/>
          <p:cNvSpPr>
            <a:spLocks noGrp="1" noChangeArrowheads="1"/>
          </p:cNvSpPr>
          <p:nvPr>
            <p:ph type="ctrTitle"/>
          </p:nvPr>
        </p:nvSpPr>
        <p:spPr>
          <a:xfrm>
            <a:off x="685800" y="1597819"/>
            <a:ext cx="7772400" cy="1102519"/>
          </a:xfrm>
        </p:spPr>
        <p:txBody>
          <a:bodyPr/>
          <a:lstStyle>
            <a:lvl1pPr>
              <a:defRPr/>
            </a:lvl1pPr>
          </a:lstStyle>
          <a:p>
            <a:pPr lvl="0"/>
            <a:r>
              <a:rPr lang="en-US" altLang="en-US" noProof="0"/>
              <a:t>Click to edit Master title style</a:t>
            </a:r>
            <a:endParaRPr lang="en-GB" altLang="en-US" noProof="0"/>
          </a:p>
        </p:txBody>
      </p:sp>
      <p:sp>
        <p:nvSpPr>
          <p:cNvPr id="3100" name="Rectangle 28"/>
          <p:cNvSpPr>
            <a:spLocks noGrp="1" noChangeArrowheads="1"/>
          </p:cNvSpPr>
          <p:nvPr>
            <p:ph type="subTitle" idx="1"/>
          </p:nvPr>
        </p:nvSpPr>
        <p:spPr>
          <a:xfrm>
            <a:off x="1371600" y="2914650"/>
            <a:ext cx="6400800" cy="1314450"/>
          </a:xfrm>
        </p:spPr>
        <p:txBody>
          <a:bodyPr/>
          <a:lstStyle>
            <a:lvl1pPr marL="0" indent="0" algn="ctr">
              <a:buFont typeface="Century Gothic" pitchFamily="34" charset="0"/>
              <a:buNone/>
              <a:defRPr sz="2800"/>
            </a:lvl1pPr>
          </a:lstStyle>
          <a:p>
            <a:pPr lvl="0"/>
            <a:r>
              <a:rPr lang="en-US" altLang="en-US" noProof="0"/>
              <a:t>Click to edit Master subtitle style</a:t>
            </a:r>
            <a:endParaRPr lang="en-GB" altLang="en-US" noProof="0"/>
          </a:p>
        </p:txBody>
      </p:sp>
      <p:sp>
        <p:nvSpPr>
          <p:cNvPr id="3104" name="Rectangle 32"/>
          <p:cNvSpPr>
            <a:spLocks noGrp="1" noChangeArrowheads="1"/>
          </p:cNvSpPr>
          <p:nvPr>
            <p:ph type="dt" sz="half" idx="2"/>
          </p:nvPr>
        </p:nvSpPr>
        <p:spPr/>
        <p:txBody>
          <a:bodyPr/>
          <a:lstStyle>
            <a:lvl1pPr>
              <a:defRPr/>
            </a:lvl1pPr>
          </a:lstStyle>
          <a:p>
            <a:fld id="{10C8BC5B-AE4D-4898-B9DB-F8128481DD6C}" type="datetime1">
              <a:rPr lang="en-GB" smtClean="0"/>
              <a:t>06/02/2024</a:t>
            </a:fld>
            <a:endParaRPr lang="en-GB"/>
          </a:p>
        </p:txBody>
      </p:sp>
      <p:sp>
        <p:nvSpPr>
          <p:cNvPr id="3105" name="Rectangle 33"/>
          <p:cNvSpPr>
            <a:spLocks noGrp="1" noChangeArrowheads="1"/>
          </p:cNvSpPr>
          <p:nvPr>
            <p:ph type="ftr" sz="quarter" idx="3"/>
          </p:nvPr>
        </p:nvSpPr>
        <p:spPr/>
        <p:txBody>
          <a:bodyPr/>
          <a:lstStyle>
            <a:lvl1pPr>
              <a:defRPr/>
            </a:lvl1pPr>
          </a:lstStyle>
          <a:p>
            <a:r>
              <a:rPr lang="en-GB" dirty="0"/>
              <a:t>understandyourbible.org/practise-</a:t>
            </a:r>
            <a:r>
              <a:rPr lang="en-GB" dirty="0" err="1"/>
              <a:t>english</a:t>
            </a:r>
            <a:endParaRPr lang="en-GB" dirty="0"/>
          </a:p>
        </p:txBody>
      </p:sp>
      <p:sp>
        <p:nvSpPr>
          <p:cNvPr id="3106" name="Rectangle 34"/>
          <p:cNvSpPr>
            <a:spLocks noGrp="1" noChangeArrowheads="1"/>
          </p:cNvSpPr>
          <p:nvPr>
            <p:ph type="sldNum" sz="quarter" idx="4"/>
          </p:nvPr>
        </p:nvSpPr>
        <p:spPr>
          <a:xfrm>
            <a:off x="6553200" y="4698207"/>
            <a:ext cx="2133600" cy="288131"/>
          </a:xfrm>
        </p:spPr>
        <p:txBody>
          <a:bodyPr/>
          <a:lstStyle>
            <a:lvl1pPr>
              <a:defRPr/>
            </a:lvl1pPr>
          </a:lstStyle>
          <a:p>
            <a:fld id="{63C520B5-213A-4CB4-BF22-D563061A535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3F8B9FD5-9D7D-4CA9-A962-CB58024B0CCA}"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r>
              <a:rPr lang="en-GB"/>
              <a:t>understandyourbible.org/practise-english</a:t>
            </a:r>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83679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B73D0D20-59E0-4A0A-B084-3828725EE0FD}"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r>
              <a:rPr lang="en-GB"/>
              <a:t>understandyourbible.org/practise-english</a:t>
            </a:r>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02324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901301E7-4B6B-4082-BB83-53C888A3B887}"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r>
              <a:rPr lang="en-GB"/>
              <a:t>understandyourbible.org/practise-english</a:t>
            </a:r>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53099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3FC77F00-32F0-45CD-AF06-211F716DF711}"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r>
              <a:rPr lang="en-GB"/>
              <a:t>understandyourbible.org/practise-english</a:t>
            </a:r>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5770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fld id="{FBD37BDA-74FB-4560-A169-679832F362E7}" type="datetime1">
              <a:rPr lang="en-GB" smtClean="0"/>
              <a:t>06/02/2024</a:t>
            </a:fld>
            <a:endParaRPr lang="en-GB"/>
          </a:p>
        </p:txBody>
      </p:sp>
      <p:sp>
        <p:nvSpPr>
          <p:cNvPr id="6" name="Footer Placeholder 5"/>
          <p:cNvSpPr>
            <a:spLocks noGrp="1"/>
          </p:cNvSpPr>
          <p:nvPr>
            <p:ph type="ftr" sz="quarter" idx="11"/>
          </p:nvPr>
        </p:nvSpPr>
        <p:spPr/>
        <p:txBody>
          <a:bodyPr/>
          <a:lstStyle>
            <a:lvl1pPr>
              <a:defRPr/>
            </a:lvl1pPr>
          </a:lstStyle>
          <a:p>
            <a:r>
              <a:rPr lang="en-GB"/>
              <a:t>understandyourbible.org/practise-english</a:t>
            </a:r>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02226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fld id="{EBB0FEFC-4CD9-47F7-BF7F-6A24E5007E63}" type="datetime1">
              <a:rPr lang="en-GB" smtClean="0"/>
              <a:t>06/02/2024</a:t>
            </a:fld>
            <a:endParaRPr lang="en-GB"/>
          </a:p>
        </p:txBody>
      </p:sp>
      <p:sp>
        <p:nvSpPr>
          <p:cNvPr id="8" name="Footer Placeholder 7"/>
          <p:cNvSpPr>
            <a:spLocks noGrp="1"/>
          </p:cNvSpPr>
          <p:nvPr>
            <p:ph type="ftr" sz="quarter" idx="11"/>
          </p:nvPr>
        </p:nvSpPr>
        <p:spPr/>
        <p:txBody>
          <a:bodyPr/>
          <a:lstStyle>
            <a:lvl1pPr>
              <a:defRPr/>
            </a:lvl1pPr>
          </a:lstStyle>
          <a:p>
            <a:r>
              <a:rPr lang="en-GB"/>
              <a:t>understandyourbible.org/practise-english</a:t>
            </a:r>
          </a:p>
        </p:txBody>
      </p:sp>
      <p:sp>
        <p:nvSpPr>
          <p:cNvPr id="9" name="Slide Number Placeholder 8"/>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9998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fld id="{F9A55A87-7B21-4912-9031-E41DFBF6AA26}" type="datetime1">
              <a:rPr lang="en-GB" smtClean="0"/>
              <a:t>06/02/2024</a:t>
            </a:fld>
            <a:endParaRPr lang="en-GB"/>
          </a:p>
        </p:txBody>
      </p:sp>
      <p:sp>
        <p:nvSpPr>
          <p:cNvPr id="4" name="Footer Placeholder 3"/>
          <p:cNvSpPr>
            <a:spLocks noGrp="1"/>
          </p:cNvSpPr>
          <p:nvPr>
            <p:ph type="ftr" sz="quarter" idx="11"/>
          </p:nvPr>
        </p:nvSpPr>
        <p:spPr/>
        <p:txBody>
          <a:bodyPr/>
          <a:lstStyle>
            <a:lvl1pPr>
              <a:defRPr/>
            </a:lvl1pPr>
          </a:lstStyle>
          <a:p>
            <a:r>
              <a:rPr lang="en-GB"/>
              <a:t>understandyourbible.org/practise-english</a:t>
            </a:r>
          </a:p>
        </p:txBody>
      </p:sp>
      <p:sp>
        <p:nvSpPr>
          <p:cNvPr id="5" name="Slide Number Placeholder 4"/>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3591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94EC1AC-5DD9-44DC-BCA6-9C1F6A461022}" type="datetime1">
              <a:rPr lang="en-GB" smtClean="0"/>
              <a:t>06/02/2024</a:t>
            </a:fld>
            <a:endParaRPr lang="en-GB"/>
          </a:p>
        </p:txBody>
      </p:sp>
      <p:sp>
        <p:nvSpPr>
          <p:cNvPr id="3" name="Footer Placeholder 2"/>
          <p:cNvSpPr>
            <a:spLocks noGrp="1"/>
          </p:cNvSpPr>
          <p:nvPr>
            <p:ph type="ftr" sz="quarter" idx="11"/>
          </p:nvPr>
        </p:nvSpPr>
        <p:spPr/>
        <p:txBody>
          <a:bodyPr/>
          <a:lstStyle>
            <a:lvl1pPr>
              <a:defRPr/>
            </a:lvl1pPr>
          </a:lstStyle>
          <a:p>
            <a:r>
              <a:rPr lang="en-GB"/>
              <a:t>understandyourbible.org/practise-english</a:t>
            </a:r>
          </a:p>
        </p:txBody>
      </p:sp>
      <p:sp>
        <p:nvSpPr>
          <p:cNvPr id="4" name="Slide Number Placeholder 3"/>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18668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F7FEC8DF-26A1-46C8-8AF1-9101E8259229}" type="datetime1">
              <a:rPr lang="en-GB" smtClean="0"/>
              <a:t>06/02/2024</a:t>
            </a:fld>
            <a:endParaRPr lang="en-GB"/>
          </a:p>
        </p:txBody>
      </p:sp>
      <p:sp>
        <p:nvSpPr>
          <p:cNvPr id="6" name="Footer Placeholder 5"/>
          <p:cNvSpPr>
            <a:spLocks noGrp="1"/>
          </p:cNvSpPr>
          <p:nvPr>
            <p:ph type="ftr" sz="quarter" idx="11"/>
          </p:nvPr>
        </p:nvSpPr>
        <p:spPr/>
        <p:txBody>
          <a:bodyPr/>
          <a:lstStyle>
            <a:lvl1pPr>
              <a:defRPr/>
            </a:lvl1pPr>
          </a:lstStyle>
          <a:p>
            <a:r>
              <a:rPr lang="en-GB"/>
              <a:t>understandyourbible.org/practise-english</a:t>
            </a:r>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085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DA85DE44-2A05-482E-9E4C-A9B47181B8C4}" type="datetime1">
              <a:rPr lang="en-GB" smtClean="0"/>
              <a:t>06/02/2024</a:t>
            </a:fld>
            <a:endParaRPr lang="en-GB"/>
          </a:p>
        </p:txBody>
      </p:sp>
      <p:sp>
        <p:nvSpPr>
          <p:cNvPr id="6" name="Footer Placeholder 5"/>
          <p:cNvSpPr>
            <a:spLocks noGrp="1"/>
          </p:cNvSpPr>
          <p:nvPr>
            <p:ph type="ftr" sz="quarter" idx="11"/>
          </p:nvPr>
        </p:nvSpPr>
        <p:spPr/>
        <p:txBody>
          <a:bodyPr/>
          <a:lstStyle>
            <a:lvl1pPr>
              <a:defRPr/>
            </a:lvl1pPr>
          </a:lstStyle>
          <a:p>
            <a:r>
              <a:rPr lang="en-GB"/>
              <a:t>understandyourbible.org/practise-english</a:t>
            </a:r>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351810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5400000" scaled="1"/>
        </a:gradFill>
        <a:effectLst/>
      </p:bgPr>
    </p:bg>
    <p:spTree>
      <p:nvGrpSpPr>
        <p:cNvPr id="1" name=""/>
        <p:cNvGrpSpPr/>
        <p:nvPr/>
      </p:nvGrpSpPr>
      <p:grpSpPr>
        <a:xfrm>
          <a:off x="0" y="0"/>
          <a:ext cx="0" cy="0"/>
          <a:chOff x="0" y="0"/>
          <a:chExt cx="0" cy="0"/>
        </a:xfrm>
      </p:grpSpPr>
      <p:grpSp>
        <p:nvGrpSpPr>
          <p:cNvPr id="1031" name="Group 7"/>
          <p:cNvGrpSpPr>
            <a:grpSpLocks/>
          </p:cNvGrpSpPr>
          <p:nvPr/>
        </p:nvGrpSpPr>
        <p:grpSpPr bwMode="auto">
          <a:xfrm>
            <a:off x="0" y="0"/>
            <a:ext cx="9144000" cy="5143500"/>
            <a:chOff x="0" y="0"/>
            <a:chExt cx="5760" cy="4320"/>
          </a:xfrm>
        </p:grpSpPr>
        <p:sp>
          <p:nvSpPr>
            <p:cNvPr id="1032" name="Rectangle 8"/>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3" name="Rectangle 9"/>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4" name="Rectangle 10"/>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5" name="Rectangle 11"/>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6" name="Rectangle 12"/>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7" name="Rectangle 13"/>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8" name="Rectangle 14"/>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9" name="Rectangle 15"/>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0" name="Rectangle 16"/>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1" name="Rectangle 17"/>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2" name="Rectangle 18"/>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3" name="Line 19"/>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4" name="Line 20"/>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5" name="Line 21"/>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6" name="Line 22"/>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7" name="Line 23"/>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8" name="Line 24"/>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9" name="Line 25"/>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0" name="Line 26"/>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1" name="Line 27"/>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2" name="Line 28"/>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3" name="Line 29"/>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 name="Line 30"/>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 name="Line 31"/>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026" name="Rectangle 2"/>
          <p:cNvSpPr>
            <a:spLocks noGrp="1" noChangeArrowheads="1"/>
          </p:cNvSpPr>
          <p:nvPr>
            <p:ph type="title"/>
          </p:nvPr>
        </p:nvSpPr>
        <p:spPr bwMode="auto">
          <a:xfrm>
            <a:off x="914400" y="205979"/>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p:cNvSpPr>
            <a:spLocks noGrp="1" noChangeArrowheads="1"/>
          </p:cNvSpPr>
          <p:nvPr>
            <p:ph type="dt" sz="half" idx="2"/>
          </p:nvPr>
        </p:nvSpPr>
        <p:spPr bwMode="auto">
          <a:xfrm>
            <a:off x="457200" y="4698207"/>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defRPr>
            </a:lvl1pPr>
          </a:lstStyle>
          <a:p>
            <a:fld id="{C3ACF816-121F-4D97-966E-BFAFB2E23CD8}" type="datetime1">
              <a:rPr lang="en-GB" smtClean="0"/>
              <a:t>06/02/2024</a:t>
            </a:fld>
            <a:endParaRPr lang="en-GB"/>
          </a:p>
        </p:txBody>
      </p:sp>
      <p:sp>
        <p:nvSpPr>
          <p:cNvPr id="1029" name="Rectangle 5"/>
          <p:cNvSpPr>
            <a:spLocks noGrp="1" noChangeArrowheads="1"/>
          </p:cNvSpPr>
          <p:nvPr>
            <p:ph type="ftr" sz="quarter" idx="3"/>
          </p:nvPr>
        </p:nvSpPr>
        <p:spPr bwMode="auto">
          <a:xfrm>
            <a:off x="3124200" y="4698207"/>
            <a:ext cx="2895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bg2"/>
                </a:solidFill>
              </a:defRPr>
            </a:lvl1pPr>
          </a:lstStyle>
          <a:p>
            <a:r>
              <a:rPr lang="en-GB"/>
              <a:t>understandyourbible.org/practise-english</a:t>
            </a:r>
          </a:p>
        </p:txBody>
      </p:sp>
      <p:sp>
        <p:nvSpPr>
          <p:cNvPr id="1030" name="Rectangle 6"/>
          <p:cNvSpPr>
            <a:spLocks noGrp="1" noChangeArrowheads="1"/>
          </p:cNvSpPr>
          <p:nvPr>
            <p:ph type="sldNum" sz="quarter" idx="4"/>
          </p:nvPr>
        </p:nvSpPr>
        <p:spPr bwMode="auto">
          <a:xfrm>
            <a:off x="6553200" y="4700588"/>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2"/>
                </a:solidFill>
              </a:defRPr>
            </a:lvl1pPr>
          </a:lstStyle>
          <a:p>
            <a:fld id="{63C520B5-213A-4CB4-BF22-D563061A535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p:titleStyle>
    <p:bodyStyle>
      <a:lvl1pPr marL="342900" indent="-342900" algn="l" rtl="0" eaLnBrk="1" fontAlgn="base" hangingPunct="1">
        <a:spcBef>
          <a:spcPct val="20000"/>
        </a:spcBef>
        <a:spcAft>
          <a:spcPct val="0"/>
        </a:spcAft>
        <a:buClr>
          <a:schemeClr val="tx1"/>
        </a:buClr>
        <a:buFont typeface="Century Gothic" pitchFamily="34" charset="0"/>
        <a:buChar char="□"/>
        <a:defRPr sz="32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9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755577" y="935720"/>
            <a:ext cx="7931224"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Welcome to the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Practise your English class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خوش آمدید به</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کلاس زبان انگلیسی خود را تمرین کنید</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بەخێربێن بۆ</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پۆلی زمانی ئینگلیزی خۆت مەشق بکە</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extBox 9">
            <a:extLst>
              <a:ext uri="{FF2B5EF4-FFF2-40B4-BE49-F238E27FC236}">
                <a16:creationId xmlns:a16="http://schemas.microsoft.com/office/drawing/2014/main" id="{61CD0661-2B37-84F4-D927-6B71DC2D96AD}"/>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3563658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Deuteronomy chapter 18 verse 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18:18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دواوتار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18:18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تشنیه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598660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00352"/>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lvl="0" algn="l">
              <a:buClr>
                <a:srgbClr val="000000"/>
              </a:buClr>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a:t>
            </a:r>
            <a:r>
              <a:rPr kumimoji="0" lang="en-GB" sz="2400" b="1" i="0" u="none" strike="noStrike" kern="0" cap="none" spc="0" normalizeH="0" baseline="0" noProof="0" dirty="0">
                <a:ln>
                  <a:noFill/>
                </a:ln>
                <a:solidFill>
                  <a:srgbClr val="333333"/>
                </a:solidFill>
                <a:effectLst/>
                <a:uLnTx/>
                <a:uFillTx/>
                <a:latin typeface="Chalkboard"/>
                <a:ea typeface="+mn-ea"/>
                <a:cs typeface="+mn-cs"/>
              </a:rPr>
              <a:t>I will raise up for them a prophet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like you from among their brothers. And I will put my words in his mouth, and he shall speak to them all that I command him.</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9969" y="2749857"/>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a:ln>
                  <a:noFill/>
                </a:ln>
                <a:solidFill>
                  <a:srgbClr val="000000"/>
                </a:solidFill>
                <a:effectLst/>
                <a:uLnTx/>
                <a:uFillTx/>
                <a:latin typeface="Chalkboard"/>
                <a:ea typeface="+mn-ea"/>
                <a:cs typeface="+mn-cs"/>
              </a:rPr>
              <a:t>نبی‌ای برای ایشان از میان برادرانشان همچون تو بر خواهم انگیخت و کلام خود را در دهان وی خواهم نهاد، تا هرآنچه به او فرمان می‌دهم به ایشان بازگوید.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86077" y="3608837"/>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لەنێو براکانیان پێغەمبەرێکی وەک تۆیان بۆ دادەنێم و وتەکانم دەخەمە دەمی و ئەوەی فەرمانی پێدەدەم ئەو بۆیان پێی دەدوێت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Deuteronomy chapter 18 verse 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18:18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دواوتار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18:18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تشنیه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261199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00352"/>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a:t>
            </a:r>
            <a:r>
              <a:rPr kumimoji="0" lang="en-GB" sz="2400" b="1" i="0" u="none" strike="noStrike" kern="0" cap="none" spc="0" normalizeH="0" baseline="0" noProof="0" dirty="0">
                <a:ln>
                  <a:noFill/>
                </a:ln>
                <a:solidFill>
                  <a:srgbClr val="333333"/>
                </a:solidFill>
                <a:effectLst/>
                <a:uLnTx/>
                <a:uFillTx/>
                <a:latin typeface="Chalkboard"/>
                <a:ea typeface="+mn-ea"/>
                <a:cs typeface="+mn-cs"/>
              </a:rPr>
              <a:t>I will raise up for them a prophet like you from among their brothers.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And I will put my words in his mouth, and he shall speak to them all that I command him.</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9969" y="2749857"/>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a:ln>
                  <a:noFill/>
                </a:ln>
                <a:solidFill>
                  <a:srgbClr val="000000"/>
                </a:solidFill>
                <a:effectLst/>
                <a:uLnTx/>
                <a:uFillTx/>
                <a:latin typeface="Chalkboard"/>
                <a:ea typeface="+mn-ea"/>
                <a:cs typeface="+mn-cs"/>
              </a:rPr>
              <a:t>نبی‌ای برای ایشان از میان برادرانشان همچون تو بر خواهم انگیخت و کلام خود را در دهان وی خواهم نهاد، تا هرآنچه به او فرمان می‌دهم به ایشان بازگوید.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86077" y="3608837"/>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لەنێو براکانیان پێغەمبەرێکی وەک تۆیان بۆ دادەنێم و وتەکانم دەخەمە دەمی و ئەوەی فەرمانی پێدەدەم ئەو بۆیان پێی دەدوێت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Deuteronomy chapter 18 verse 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18:18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دواوتار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18:18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تشنیه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297620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00352"/>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a:t>
            </a:r>
            <a:r>
              <a:rPr kumimoji="0" lang="en-GB" sz="2400" b="1" i="0" u="none" strike="noStrike" kern="0" cap="none" spc="0" normalizeH="0" baseline="0" noProof="0" dirty="0">
                <a:ln>
                  <a:noFill/>
                </a:ln>
                <a:solidFill>
                  <a:srgbClr val="333333"/>
                </a:solidFill>
                <a:effectLst/>
                <a:uLnTx/>
                <a:uFillTx/>
                <a:latin typeface="Chalkboard"/>
                <a:ea typeface="+mn-ea"/>
                <a:cs typeface="+mn-cs"/>
              </a:rPr>
              <a:t>I will raise up for them a prophet like you from among their brothers. And I will put my words in his mouth,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and he shall speak to them all that I command him.</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9969" y="2749857"/>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نبی‌ای برای ایشان از میان برادرانشان همچون تو بر خواهم انگیخت و کلام خود را در دهان وی خواهم نهاد، تا هرآنچه به او فرمان می‌دهم به ایشان بازگوید.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86077" y="3608837"/>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لەنێو براکانیان پێغەمبەرێکی وەک تۆیان بۆ دادەنێم و وتەکانم دەخەمە دەمی و ئەوەی فەرمانی پێدەدەم ئەو بۆیان پێی دەدوێت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Deuteronomy chapter 18 verse 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18:18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دواوتار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18:18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تشنیه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679007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00352"/>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a:t>
            </a:r>
            <a:r>
              <a:rPr kumimoji="0" lang="en-GB" sz="2400" b="1" i="0" u="none" strike="noStrike" kern="0" cap="none" spc="0" normalizeH="0" baseline="0" noProof="0" dirty="0">
                <a:ln>
                  <a:noFill/>
                </a:ln>
                <a:solidFill>
                  <a:srgbClr val="333333"/>
                </a:solidFill>
                <a:effectLst/>
                <a:uLnTx/>
                <a:uFillTx/>
                <a:latin typeface="Chalkboard"/>
                <a:ea typeface="+mn-ea"/>
                <a:cs typeface="+mn-cs"/>
              </a:rPr>
              <a:t>I will raise up for them a prophet like you from among their brothers. And I will put my words in his mouth, and he shall speak to them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all that I command him.</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9969" y="2749857"/>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a:ln>
                  <a:noFill/>
                </a:ln>
                <a:solidFill>
                  <a:srgbClr val="000000"/>
                </a:solidFill>
                <a:effectLst/>
                <a:uLnTx/>
                <a:uFillTx/>
                <a:latin typeface="Chalkboard"/>
                <a:ea typeface="+mn-ea"/>
                <a:cs typeface="+mn-cs"/>
              </a:rPr>
              <a:t>نبی‌ای برای ایشان از میان برادرانشان همچون تو بر خواهم انگیخت و کلام خود را در دهان وی خواهم نهاد، تا هرآنچه به او فرمان می‌دهم به ایشان بازگوید.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86077" y="3608837"/>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لەنێو براکانیان پێغەمبەرێکی وەک تۆیان بۆ دادەنێم و وتەکانم دەخەمە دەمی و ئەوەی فەرمانی پێدەدەم ئەو بۆیان پێی دەدوێت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Deuteronomy chapter 18 verse 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18:18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دواوتار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18:18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تشنیه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766366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00352"/>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a:t>
            </a:r>
            <a:r>
              <a:rPr kumimoji="0" lang="en-GB" sz="2400" b="1" i="0" u="none" strike="noStrike" kern="0" cap="none" spc="0" normalizeH="0" baseline="0" noProof="0" dirty="0">
                <a:ln>
                  <a:noFill/>
                </a:ln>
                <a:solidFill>
                  <a:srgbClr val="333333"/>
                </a:solidFill>
                <a:effectLst/>
                <a:uLnTx/>
                <a:uFillTx/>
                <a:latin typeface="Chalkboard"/>
                <a:ea typeface="+mn-ea"/>
                <a:cs typeface="+mn-cs"/>
              </a:rPr>
              <a:t>I will raise up for them a prophet like you from among their brothers. And I will put my words in his mouth, and he shall speak to them all that I command him.</a:t>
            </a:r>
            <a:endParaRPr kumimoji="0" lang="en-GB" sz="24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9969" y="2749857"/>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a:ln>
                  <a:noFill/>
                </a:ln>
                <a:solidFill>
                  <a:srgbClr val="000000"/>
                </a:solidFill>
                <a:effectLst/>
                <a:uLnTx/>
                <a:uFillTx/>
                <a:latin typeface="Chalkboard"/>
                <a:ea typeface="+mn-ea"/>
                <a:cs typeface="+mn-cs"/>
              </a:rPr>
              <a:t>نبی‌ای برای ایشان از میان برادرانشان همچون تو بر خواهم انگیخت و کلام خود را در دهان وی خواهم نهاد، تا هرآنچه به او فرمان می‌دهم به ایشان بازگوید.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86077" y="3608837"/>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لەنێو براکانیان پێغەمبەرێکی وەک تۆیان بۆ دادەنێم و وتەکانم دەخەمە دەمی و ئەوەی فەرمانی پێدەدەم ئەو بۆیان پێی دەدوێت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Deuteronomy chapter 18 verse 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18:18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دواوتار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18:18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تشنیه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663994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Jeremiah chapter 23 verse 5</a:t>
            </a:r>
          </a:p>
          <a:p>
            <a:pPr lvl="0">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5:23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یه‌رمیا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r>
              <a:rPr lang="en-GB" sz="2400" b="1" dirty="0">
                <a:solidFill>
                  <a:srgbClr val="000000"/>
                </a:solidFill>
                <a:latin typeface="Chalkboard"/>
              </a:rPr>
              <a:t>5:23</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ارمیا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518135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00352"/>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Behold, the days are coming, declares the Lord, </a:t>
            </a:r>
            <a:r>
              <a:rPr kumimoji="0" lang="en-GB" sz="2200" b="1" i="0" u="none" strike="noStrike" kern="0" cap="none" spc="0" normalizeH="0" baseline="0" noProof="0" dirty="0">
                <a:ln>
                  <a:noFill/>
                </a:ln>
                <a:solidFill>
                  <a:srgbClr val="FFFFFF">
                    <a:lumMod val="85000"/>
                  </a:srgbClr>
                </a:solidFill>
                <a:effectLst/>
                <a:uLnTx/>
                <a:uFillTx/>
                <a:latin typeface="Chalkboard"/>
                <a:ea typeface="+mn-ea"/>
                <a:cs typeface="+mn-cs"/>
              </a:rPr>
              <a:t>when I will raise up for David a righteous Branch, and he shall reign as king and deal wisely, and shall execute justice and righteousness in the land.</a:t>
            </a:r>
            <a:endParaRPr kumimoji="0" lang="en-GB" sz="2400" b="1" i="0" u="none" strike="noStrike" kern="0" cap="none" spc="0" normalizeH="0" baseline="0" noProof="0" dirty="0">
              <a:ln>
                <a:noFill/>
              </a:ln>
              <a:solidFill>
                <a:srgbClr val="FFFFFF">
                  <a:lumMod val="85000"/>
                </a:srgb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55520" y="2512379"/>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خداوند می‌فرماید: «هان، روزهایی می‌آید که ’شاخه‌‌ای‘ عادل برای داوود بر پا می‌کنم؛ پادشاهی که به خردمندی سلطنت خواهد کرد، و عدل و انصاف را در این سرزمین به اجرا در خواهد آورد.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86077" y="3608837"/>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یەزدان دەفەرموێت: «ئەوەتا سەردەمێک دێت، لقێکی ڕاستودروست لە داودەوە هەڵدەستێنم، پاشایەک بە دانایی پاشایەتی دەکات، ڕاستودروستی و دادپەروەری لە زەویدا پەیڕەو دەکات.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Jeremiah chapter 23 verse 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5:23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یه‌رمیا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5:23</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ارمیا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823611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00352"/>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Behold, the days are coming, declares the Lord, when I will raise up for David a righteous Branch,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and he shall reign as king and deal wisely, and shall execute justice and righteousness in the land.</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55520" y="2512379"/>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خداوند می‌فرماید: «هان، روزهایی می‌آید که ’شاخه‌‌ای‘ عادل برای داوود بر پا می‌کنم؛ پادشاهی که به خردمندی سلطنت خواهد کرد، و عدل و انصاف را در این سرزمین به اجرا در خواهد آورد.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86077" y="3608837"/>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یەزدان دەفەرموێت: «ئەوەتا سەردەمێک دێت، لقێکی ڕاستودروست لە داودەوە هەڵدەستێنم، پاشایەک بە دانایی پاشایەتی دەکات، ڕاستودروستی و دادپەروەری لە زەویدا پەیڕەو دەکات.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Jeremiah chapter 23 verse 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5:23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یه‌رمیا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5:23</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ارمیا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151278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00352"/>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Behold, the days are coming, declares the Lord, when I will raise up for David a righteous Branch, and he shall reign as king and deal wisely,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and shall execute justice and righteousness in the land.</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55520" y="2512379"/>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خداوند می‌فرماید: «هان، روزهایی می‌آید که ’شاخه‌‌ای‘ عادل برای داوود بر پا می‌کنم؛ پادشاهی که به خردمندی سلطنت خواهد کرد، و عدل و انصاف را در این سرزمین به اجرا در خواهد آورد.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86077" y="3608837"/>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یەزدان دەفەرموێت: «ئەوەتا سەردەمێک دێت، لقێکی ڕاستودروست لە داودەوە هەڵدەستێنم، پاشایەک بە دانایی پاشایەتی دەکات، ڕاستودروستی و دادپەروەری لە زەویدا پەیڕەو دەکات.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Jeremiah chapter 23 verse 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5:23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یه‌رمیا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5:23</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ارمیا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384233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755577" y="935720"/>
            <a:ext cx="7931224"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 will practise reading important Bible verses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ما خواندن آیات مهم کتاب مقدس را تمرین خواهیم کرد</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ئێمە مەشق دەکەین بە خوێندنەوەی ئایەتە گرنگەکانی کتێبی پیرۆز</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extBox 9">
            <a:extLst>
              <a:ext uri="{FF2B5EF4-FFF2-40B4-BE49-F238E27FC236}">
                <a16:creationId xmlns:a16="http://schemas.microsoft.com/office/drawing/2014/main" id="{8AAAE03A-23EC-0229-B503-377601675C48}"/>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4159312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00352"/>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Behold, the days are coming, declares the Lord, when I will raise up for David a righteous Branch, and he shall reign as king and deal wisely, and shall execute justice and righteousness in the land.</a:t>
            </a:r>
            <a:endParaRPr kumimoji="0" lang="en-GB" sz="24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55520" y="2512379"/>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خداوند می‌فرماید: «هان، روزهایی می‌آید که ’شاخه‌‌ای‘ عادل برای داوود بر پا می‌کنم؛ پادشاهی که به خردمندی سلطنت خواهد کرد، و عدل و انصاف را در این سرزمین به اجرا در خواهد آورد.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86077" y="3608837"/>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یەزدان دەفەرموێت: «ئەوەتا سەردەمێک دێت، لقێکی ڕاستودروست لە داودەوە هەڵدەستێنم، پاشایەک بە دانایی پاشایەتی دەکات، ڕاستودروستی و دادپەروەری لە زەویدا پەیڕەو دەکات.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Jeremiah chapter 23 verse 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5:23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یه‌رمیا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5:23</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ارمیا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9685108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Luke chapter 24 verse 44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44:24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لۆقا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44:24</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لوقا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2749222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00352"/>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then he said to them,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These are my words that I spoke to you while I was still with you, that everything written about me in the Law of Moses and the Prophets and the Psalms must be fulfilled.</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55520" y="2512379"/>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آنگاه به ایشان گفت: «این همان است که وقتی با شما بودم، می‌گفتم؛ اینکه تمام آنچه در تورات موسی و کتب انبیا و زبور دربارة من نوشته شده است، باید تحقق یابد.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86077" y="3608837"/>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ئینجا پێی فەرموون: «ئەم قسانەم بۆ کردن کاتێک لەگەڵتان بووم: پێویستە هەموو ئەوانەی لە تەوراتی موسا و پێغەمبەران و زەبووردا دەربارەی من نووسراون بێنە دی.»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Luke chapter 24 verse 44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44:24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لۆقا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44:24</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لوقا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56516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00352"/>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then he said to them, These are my words that I spoke to you while I was still with you,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that everything written about me in the Law of Moses and the Prophets and the Psalms must be fulfilled.</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55520" y="2512379"/>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آنگاه به ایشان گفت: «این همان است که وقتی با شما بودم، می‌گفتم؛ اینکه تمام آنچه در تورات موسی و کتب انبیا و زبور دربارة من نوشته شده است، باید تحقق یابد.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86077" y="3608837"/>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ئینجا پێی فەرموون: «ئەم قسانەم بۆ کردن کاتێک لەگەڵتان بووم: پێویستە هەموو ئەوانەی لە تەوراتی موسا و پێغەمبەران و زەبووردا دەربارەی من نووسراون بێنە دی.»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Luke chapter 24 verse 44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44:24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لۆقا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44:24</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لوقا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5075845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00352"/>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then he said to them, These are my words that I spoke to you while I was still with you, that everything written about me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in the Law of Moses and the Prophets and the Psalms must be fulfilled.</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55520" y="2512379"/>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آنگاه به ایشان گفت: «این همان است که وقتی با شما بودم، می‌گفتم؛ اینکه تمام آنچه در تورات موسی و کتب انبیا و زبور دربارة من نوشته شده است، باید تحقق یابد.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86077" y="3608837"/>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ئینجا پێی فەرموون: «ئەم قسانەم بۆ کردن کاتێک لەگەڵتان بووم: پێویستە هەموو ئەوانەی لە تەوراتی موسا و پێغەمبەران و زەبووردا دەربارەی من نووسراون بێنە دی.»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Luke chapter 24 verse 44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44:24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لۆقا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44:24</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لوقا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6238702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00352"/>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then he said to them, These are my words that I spoke to you while I was still with you, that everything written about me in the Law of Moses and the Prophets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and the Psalms must be fulfilled.</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55520" y="2512379"/>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آنگاه به ایشان گفت: «این همان است که وقتی با شما بودم، می‌گفتم؛ اینکه تمام آنچه در تورات موسی و کتب انبیا و زبور دربارة من نوشته شده است، باید تحقق یابد.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86077" y="3608837"/>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ئینجا پێی فەرموون: «ئەم قسانەم بۆ کردن کاتێک لەگەڵتان بووم: پێویستە هەموو ئەوانەی لە تەوراتی موسا و پێغەمبەران و زەبووردا دەربارەی من نووسراون بێنە دی.»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Luke chapter 24 verse 44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44:24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لۆقا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44:24</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لوقا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757240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00352"/>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then he said to them, These are my words that I spoke to you while I was still with you, that everything written about me in the Law of Moses and the Prophets and the Psalms must be fulfilled.</a:t>
            </a:r>
            <a:endParaRPr kumimoji="0" lang="en-GB" sz="24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55520" y="2512379"/>
            <a:ext cx="806489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آنگاه به ایشان گفت: «این همان است که وقتی با شما بودم، می‌گفتم؛ اینکه تمام آنچه در تورات موسی و کتب انبیا و زبور دربارة من نوشته شده است، باید تحقق یابد.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86077" y="3608837"/>
            <a:ext cx="769982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ئینجا پێی فەرموون: «ئەم قسانەم بۆ کردن کاتێک لەگەڵتان بووم: پێویستە هەموو ئەوانەی لە تەوراتی موسا و پێغەمبەران و زەبووردا دەربارەی من نووسراون بێنە دی.»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Luke chapter 24 verse 44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44:24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لۆقا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44:24</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لوقا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3463705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E173387-6EB0-1F52-DE47-0E83F1A61BB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000" b="0" i="0" u="none" strike="noStrike" kern="1200" cap="none" spc="0" normalizeH="0" baseline="0" noProof="0" smtClean="0">
                <a:ln>
                  <a:noFill/>
                </a:ln>
                <a:solidFill>
                  <a:srgbClr val="808080"/>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GB" sz="1000" b="0" i="0" u="none" strike="noStrike" kern="1200" cap="none" spc="0" normalizeH="0" baseline="0" noProof="0">
              <a:ln>
                <a:noFill/>
              </a:ln>
              <a:solidFill>
                <a:srgbClr val="808080"/>
              </a:solidFill>
              <a:effectLst/>
              <a:uLnTx/>
              <a:uFillTx/>
              <a:latin typeface="Century Gothic"/>
              <a:ea typeface="+mn-ea"/>
              <a:cs typeface="+mn-cs"/>
            </a:endParaRPr>
          </a:p>
        </p:txBody>
      </p:sp>
      <p:sp>
        <p:nvSpPr>
          <p:cNvPr id="6" name="Title 1">
            <a:extLst>
              <a:ext uri="{FF2B5EF4-FFF2-40B4-BE49-F238E27FC236}">
                <a16:creationId xmlns:a16="http://schemas.microsoft.com/office/drawing/2014/main" id="{E1594C49-C221-CEF3-C4E5-0395956BA1C7}"/>
              </a:ext>
            </a:extLst>
          </p:cNvPr>
          <p:cNvSpPr txBox="1">
            <a:spLocks noGrp="1"/>
          </p:cNvSpPr>
          <p:nvPr>
            <p:ph idx="1"/>
          </p:nvPr>
        </p:nvSpPr>
        <p:spPr bwMode="auto">
          <a:xfrm>
            <a:off x="899592" y="1203598"/>
            <a:ext cx="7632848" cy="3034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Verses that tell us that Jesus is the Christ – God’s special person</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آیاتی که به ما می گوید عیسی مسیح است - شخص خاص خدا</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ئەو ئایەتانەی کە پێمان دەڵێن عیسا مەسیحە - کەسایەتی تایبەتی خودا</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p:txBody>
      </p:sp>
      <p:sp>
        <p:nvSpPr>
          <p:cNvPr id="7" name="Title 1">
            <a:extLst>
              <a:ext uri="{FF2B5EF4-FFF2-40B4-BE49-F238E27FC236}">
                <a16:creationId xmlns:a16="http://schemas.microsoft.com/office/drawing/2014/main" id="{30979D98-DFB5-59B0-D1ED-E4526C534A58}"/>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85EEFD26-8956-D3A5-B49A-A22217C593F7}"/>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31448985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Luke chapter 2 verse 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لۆقا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11:2</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لوقا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59404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1050" y="1596198"/>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For unto you is born this day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in the city of David a Saviour, who is Christ the Lord.</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4516" y="2772822"/>
            <a:ext cx="8064896"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امروز در شهر داود، نجات دهنده‌ای برای شما به‌دنیا آمد. او خداوندْ مسیح است.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546632"/>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ئەمڕۆ لە شاری داود ڕزگارکەرێکتان بۆ لەدایک بوو، ئەویش مەسیحی خاوەن شکۆیە</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Luke chapter 2 verse 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لۆقا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11:2</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لوقا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231861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755577" y="935720"/>
            <a:ext cx="7931224"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 will look at groups of verses that show the Bible message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ما به گروه‌هایی از آیات که پیام کتاب مقدس را نشان می‌دهند نگاه خواهیم کرد</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a:ln>
                  <a:noFill/>
                </a:ln>
                <a:solidFill>
                  <a:srgbClr val="000000"/>
                </a:solidFill>
                <a:effectLst/>
                <a:uLnTx/>
                <a:uFillTx/>
                <a:latin typeface="Chalkboard"/>
                <a:ea typeface="+mn-ea"/>
                <a:cs typeface="+mn-cs"/>
              </a:rPr>
              <a:t>سەیری کۆمەڵێک ئایەت دەکەین کە پەیامی کتێبی پیرۆز نیشان دەدەن</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extBox 9">
            <a:extLst>
              <a:ext uri="{FF2B5EF4-FFF2-40B4-BE49-F238E27FC236}">
                <a16:creationId xmlns:a16="http://schemas.microsoft.com/office/drawing/2014/main" id="{4891033A-2368-C9F7-FB32-BA64AE86463D}"/>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10668911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1050" y="1596198"/>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For unto you is born this day in the city of David a Saviour,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who is Christ the Lord.</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4516" y="2772822"/>
            <a:ext cx="8064896"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امروز در شهر داود، نجات دهنده‌ای برای شما به‌دنیا آمد. او خداوندْ مسیح است.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546632"/>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ئەمڕۆ لە شاری داود ڕزگارکەرێکتان بۆ لەدایک بوو، ئەویش مەسیحی خاوەن شکۆیە</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Luke chapter 2 verse 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لۆقا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11:2</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لوقا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236412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1050" y="1596198"/>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For unto you is born this day in the city of David a Saviour, who is Christ the Lord.</a:t>
            </a:r>
            <a:endParaRPr kumimoji="0" lang="en-GB" sz="24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4516" y="2772822"/>
            <a:ext cx="8064896"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امروز در شهر داود، نجات دهنده‌ای برای شما به‌دنیا آمد. او خداوندْ مسیح است.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546632"/>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ئەمڕۆ لە شاری داود ڕزگارکەرێکتان بۆ لەدایک بوو، ئەویش مەسیحی خاوەن شکۆیە</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Luke chapter 2 verse 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لۆقا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11:2</a:t>
            </a:r>
            <a:r>
              <a:rPr kumimoji="0" lang="fa-IR" sz="2400" b="1" i="0" u="none" strike="noStrike" kern="1200" cap="none" spc="0" normalizeH="0" baseline="0" noProof="0" dirty="0">
                <a:ln>
                  <a:noFill/>
                </a:ln>
                <a:solidFill>
                  <a:srgbClr val="000000"/>
                </a:solidFill>
                <a:effectLst/>
                <a:uLnTx/>
                <a:uFillTx/>
                <a:latin typeface="Chalkboard"/>
                <a:ea typeface="+mn-ea"/>
                <a:cs typeface="+mn-cs"/>
              </a:rPr>
              <a:t>لوقا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5813829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16 verse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16:16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16:16</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9221080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55576" y="1739155"/>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Simon Peter replied,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You are the Christ, the Son of the living God.</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4516" y="2491578"/>
            <a:ext cx="8064896"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شَمعون پِطرُس پاسخ داد: «تویی مسیح، پسر خدای زنده!»</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546632"/>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شیمۆن پەترۆس وەڵامی دایەوە: «تۆ مەسیحەکەیت، کوڕی خودای زیندووی.»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16 verse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16:16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16:16</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5833486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55576" y="1739155"/>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Simon Peter replied, You are the Christ,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the Son of the living God.</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4516" y="2491578"/>
            <a:ext cx="8064896"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شَمعون پِطرُس پاسخ داد: «تویی مسیح، پسر خدای زنده!»</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546632"/>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شیمۆن پەترۆس وەڵامی دایەوە: «تۆ مەسیحەکەیت، کوڕی خودای زیندووی.»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16 verse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16:16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16:16</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7376580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55576" y="1739155"/>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Simon Peter replied, You are the Christ, the Son of the living God.</a:t>
            </a:r>
            <a:endParaRPr kumimoji="0" lang="en-GB" sz="24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4516" y="2491578"/>
            <a:ext cx="8064896"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شَمعون پِطرُس پاسخ داد: «تویی مسیح، پسر خدای زنده!»</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546632"/>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شیمۆن پەترۆس وەڵامی دایەوە: «تۆ مەسیحەکەیت، کوڕی خودای زیندووی.»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16 verse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16:16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16:16</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1997719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3 verse 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18:3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اعمال رسولان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18:3</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2888705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55576" y="1739155"/>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but what God foretold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by the mouth of all the prophets, that his Christ would suffer, he thus fulfilled.</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4516" y="2623820"/>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بەڵام خودا ئەوەی هێنایە دی کە پێشتر لەسەر زمانی هەموو پێغەمبەرانەوە ڕایگەیاندبوو، کە مەسیحەکەی خۆی ئازار دەچێژێت.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546632"/>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ولی خدا از همین راه آنچه را که به زبان همة پیامبران پیشگویی کرده بود، به انجام رسانید: این را که مسیحِ او رنج خواهد کشید.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3 verse 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18:3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اعمال رسولان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18:3</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3403576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55576" y="1739155"/>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but what God foretold by the mouth of all the prophets,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that his Christ would suffer, he thus fulfilled.</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4516" y="2623820"/>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بەڵام خودا ئەوەی هێنایە دی کە پێشتر لەسەر زمانی هەموو پێغەمبەرانەوە ڕایگەیاندبوو، کە مەسیحەکەی خۆی ئازار دەچێژێت.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546632"/>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ولی خدا از همین راه آنچه را که به زبان همة پیامبران پیشگویی کرده بود، به انجام رسانید: این را که مسیحِ او رنج خواهد کشید.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3 verse 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18:3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اعمال رسولان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18:3</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9285081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55576" y="1739155"/>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but what God foretold by the mouth of all the prophets, that his Christ would suffer,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he thus fulfilled.</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4516" y="2623820"/>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بەڵام خودا ئەوەی هێنایە دی کە پێشتر لەسەر زمانی هەموو پێغەمبەرانەوە ڕایگەیاندبوو، کە مەسیحەکەی خۆی ئازار دەچێژێت.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546632"/>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ولی خدا از همین راه آنچه را که به زبان همة پیامبران پیشگویی کرده بود، به انجام رسانید: این را که مسیحِ او رنج خواهد کشید.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3 verse 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18:3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اعمال رسولان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18:3</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272611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1733982" y="1705485"/>
            <a:ext cx="5702267"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 will start with a prayer</a:t>
            </a:r>
          </a:p>
          <a:p>
            <a:pPr lvl="0" algn="r"/>
            <a:r>
              <a:rPr lang="fa-IR" sz="4000" dirty="0">
                <a:solidFill>
                  <a:srgbClr val="000000"/>
                </a:solidFill>
                <a:latin typeface="Chalkboard"/>
              </a:rPr>
              <a:t>با دعا شروع می کنیم</a:t>
            </a:r>
            <a:endParaRPr lang="en-GB" sz="4000" dirty="0">
              <a:solidFill>
                <a:srgbClr val="000000"/>
              </a:solidFill>
              <a:latin typeface="Chalkboard"/>
            </a:endParaRPr>
          </a:p>
          <a:p>
            <a:pPr lvl="0" algn="r"/>
            <a:r>
              <a:rPr kumimoji="0" lang="fa-IR" sz="4000" b="0" i="0" u="none" strike="noStrike" kern="1200" cap="none" spc="0" normalizeH="0" baseline="0" noProof="0" dirty="0">
                <a:ln>
                  <a:noFill/>
                </a:ln>
                <a:solidFill>
                  <a:srgbClr val="000000"/>
                </a:solidFill>
                <a:effectLst/>
                <a:uLnTx/>
                <a:uFillTx/>
                <a:latin typeface="Chalkboard"/>
                <a:ea typeface="+mn-ea"/>
                <a:cs typeface="+mn-cs"/>
              </a:rPr>
              <a:t>بە دوعایەک دەست پێدەکەین</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itle 1">
            <a:extLst>
              <a:ext uri="{FF2B5EF4-FFF2-40B4-BE49-F238E27FC236}">
                <a16:creationId xmlns:a16="http://schemas.microsoft.com/office/drawing/2014/main" id="{80C3C83B-0A44-6387-DAB2-19FBAD8F2A07}"/>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1" name="TextBox 10">
            <a:extLst>
              <a:ext uri="{FF2B5EF4-FFF2-40B4-BE49-F238E27FC236}">
                <a16:creationId xmlns:a16="http://schemas.microsoft.com/office/drawing/2014/main" id="{776CB1FC-F016-FF0F-DC3E-A4891D2E7643}"/>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6751147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55576" y="1739155"/>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but what God foretold by the mouth of all the prophets, that his Christ would suffer, he thus fulfilled.</a:t>
            </a:r>
            <a:endParaRPr kumimoji="0" lang="en-GB" sz="24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4516" y="2623820"/>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بەڵام خودا ئەوەی هێنایە دی کە پێشتر لەسەر زمانی هەموو پێغەمبەرانەوە ڕایگەیاندبوو، کە مەسیحەکەی خۆی ئازار دەچێژێت.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3546632"/>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ولی خدا از همین راه آنچه را که به زبان همة پیامبران پیشگویی کرده بود، به انجام رسانید: این را که مسیحِ او رنج خواهد کشید.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3 verse 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18:3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اعمال رسولان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18:3</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4732783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E173387-6EB0-1F52-DE47-0E83F1A61BB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000" b="0" i="0" u="none" strike="noStrike" kern="1200" cap="none" spc="0" normalizeH="0" baseline="0" noProof="0" smtClean="0">
                <a:ln>
                  <a:noFill/>
                </a:ln>
                <a:solidFill>
                  <a:srgbClr val="808080"/>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GB" sz="1000" b="0" i="0" u="none" strike="noStrike" kern="1200" cap="none" spc="0" normalizeH="0" baseline="0" noProof="0">
              <a:ln>
                <a:noFill/>
              </a:ln>
              <a:solidFill>
                <a:srgbClr val="808080"/>
              </a:solidFill>
              <a:effectLst/>
              <a:uLnTx/>
              <a:uFillTx/>
              <a:latin typeface="Century Gothic"/>
              <a:ea typeface="+mn-ea"/>
              <a:cs typeface="+mn-cs"/>
            </a:endParaRPr>
          </a:p>
        </p:txBody>
      </p:sp>
      <p:sp>
        <p:nvSpPr>
          <p:cNvPr id="6" name="Title 1">
            <a:extLst>
              <a:ext uri="{FF2B5EF4-FFF2-40B4-BE49-F238E27FC236}">
                <a16:creationId xmlns:a16="http://schemas.microsoft.com/office/drawing/2014/main" id="{E1594C49-C221-CEF3-C4E5-0395956BA1C7}"/>
              </a:ext>
            </a:extLst>
          </p:cNvPr>
          <p:cNvSpPr txBox="1">
            <a:spLocks noGrp="1"/>
          </p:cNvSpPr>
          <p:nvPr>
            <p:ph idx="1"/>
          </p:nvPr>
        </p:nvSpPr>
        <p:spPr bwMode="auto">
          <a:xfrm>
            <a:off x="899592" y="1203598"/>
            <a:ext cx="7632848" cy="3034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Verses that tell us that Jesus will return to the earth</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آیاتی که به ما می گوید که عیسی به زمین بازخواهد گشتا</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ئەو ئایەتانەی کە پێمان دەڵێن عیسا دەگەڕێتەوە سەر زەوی</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p:txBody>
      </p:sp>
      <p:sp>
        <p:nvSpPr>
          <p:cNvPr id="7" name="Title 1">
            <a:extLst>
              <a:ext uri="{FF2B5EF4-FFF2-40B4-BE49-F238E27FC236}">
                <a16:creationId xmlns:a16="http://schemas.microsoft.com/office/drawing/2014/main" id="{30979D98-DFB5-59B0-D1ED-E4526C534A58}"/>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85EEFD26-8956-D3A5-B49A-A22217C593F7}"/>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14018445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24 verse 30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30:24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30:24</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3932291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827584" y="1547346"/>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Then will appear in heaven the sign of the Son of Man,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and then all the tribes of the earth will mourn, and they will see the Son of Man coming on the clouds of heaven with power and great glory</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02939" y="2656910"/>
            <a:ext cx="8302826"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آنگاه نشانة پسر انسان در آسمان ظاهر خواهد شد و همة طوایف جهان بر سینة خود خواهند زد و پسر انسان را خواهند دید که با قدرت و جلال عظیم بر ابرهای آسمان می‌آید.</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56833" y="3481635"/>
            <a:ext cx="8064896"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«لەو کاتە نیشانەی کوڕی مرۆڤ لە ئاسماندا دەردەکەوێت، ئەوسا هەموو نەتەوەکانی زەوی شیوەن دەگێڕن، کاتێک کوڕی مرۆڤ دەبینن بەسەر هەوری ئاسمانەوە بە هێز و شکۆیەکی مەزنەوە دێت.</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24 verse 30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30:24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30:24</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6645600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827584" y="1547346"/>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Then will appear in heaven the sign of the Son of Man, and then all the tribes of the earth will mourn,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and they will see the Son of Man coming on the clouds of heaven with power and great glory</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02939" y="2656910"/>
            <a:ext cx="8302826"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آنگاه نشانة پسر انسان در آسمان ظاهر خواهد شد و همة طوایف جهان بر سینة خود خواهند زد و پسر انسان را خواهند دید که با قدرت و جلال عظیم بر ابرهای آسمان می‌آید.</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56833" y="3481635"/>
            <a:ext cx="8064896"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«لەو کاتە نیشانەی کوڕی مرۆڤ لە ئاسماندا دەردەکەوێت، ئەوسا هەموو نەتەوەکانی زەوی شیوەن دەگێڕن، کاتێک کوڕی مرۆڤ دەبینن بەسەر هەوری ئاسمانەوە بە هێز و شکۆیەکی مەزنەوە دێت.</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24 verse 30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30:24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30:24</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6547087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827584" y="1547346"/>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Then will appear in heaven the sign of the Son of Man, and then all the tribes of the earth will mourn, and they will see the Son of Man coming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on the clouds of heaven with power and great glory</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02939" y="2656910"/>
            <a:ext cx="8302826"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آنگاه نشانة پسر انسان در آسمان ظاهر خواهد شد و همة طوایف جهان بر سینة خود خواهند زد و پسر انسان را خواهند دید که با قدرت و جلال عظیم بر ابرهای آسمان می‌آید.</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56833" y="3481635"/>
            <a:ext cx="8064896"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«لەو کاتە نیشانەی کوڕی مرۆڤ لە ئاسماندا دەردەکەوێت، ئەوسا هەموو نەتەوەکانی زەوی شیوەن دەگێڕن، کاتێک کوڕی مرۆڤ دەبینن بەسەر هەوری ئاسمانەوە بە هێز و شکۆیەکی مەزنەوە دێت.</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24 verse 30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30:24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30:24</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396787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827584" y="1547346"/>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Then will appear in heaven the sign of the Son of Man, and then all the tribes of the earth will mourn, and they will see the Son of Man coming on the clouds of heaven with power and great glory</a:t>
            </a:r>
            <a:endParaRPr kumimoji="0" lang="en-GB" sz="2200" b="1" i="0" u="none" strike="noStrike" kern="0" cap="none" spc="0" normalizeH="0" baseline="0" noProof="0" dirty="0">
              <a:ln>
                <a:noFill/>
              </a:ln>
              <a:solidFill>
                <a:srgbClr val="FFFFFF">
                  <a:lumMod val="85000"/>
                </a:srgb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02939" y="2656910"/>
            <a:ext cx="8302826"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آنگاه نشانة پسر انسان در آسمان ظاهر خواهد شد و همة طوایف جهان بر سینة خود خواهند زد و پسر انسان را خواهند دید که با قدرت و جلال عظیم بر ابرهای آسمان می‌آید.</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56833" y="3481635"/>
            <a:ext cx="8064896"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«لەو کاتە نیشانەی کوڕی مرۆڤ لە ئاسماندا دەردەکەوێت، ئەوسا هەموو نەتەوەکانی زەوی شیوەن دەگێڕن، کاتێک کوڕی مرۆڤ دەبینن بەسەر هەوری ئاسمانەوە بە هێز و شکۆیەکی مەزنەوە دێت.</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Matthew chapter 24 verse 30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30:24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مەتا</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30:24</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3045407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1 verses 10 and 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11,10:1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اعمال رسولان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11,10:1</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0105915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55576" y="147553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a:t>
            </a:r>
            <a:r>
              <a:rPr kumimoji="0" lang="en-GB" sz="2000" b="1" i="0" u="none" strike="noStrike" kern="0" cap="none" spc="0" normalizeH="0" baseline="0" noProof="0" dirty="0">
                <a:ln>
                  <a:noFill/>
                </a:ln>
                <a:solidFill>
                  <a:srgbClr val="333333"/>
                </a:solidFill>
                <a:effectLst/>
                <a:uLnTx/>
                <a:uFillTx/>
                <a:latin typeface="Chalkboard"/>
                <a:ea typeface="+mn-ea"/>
                <a:cs typeface="+mn-cs"/>
              </a:rPr>
              <a:t>And while they were gazing into heaven as he went,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behold, two men stood by them in white robes, and said, Men of Galilee, why do you stand looking into heaven? This Jesus, who was taken up from you into heaven, will come in the same way as you saw him go into heaven.</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33466" y="2774299"/>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هنگامی که می‌رفت و شاگردان به آسمان چشم دوخته بودند، ناگاه دو مردِ سفیدپوش در کنارشان </a:t>
            </a:r>
            <a:r>
              <a:rPr kumimoji="0" lang="en-GB" sz="2000" b="0" i="0" u="none" strike="noStrike" kern="1200" cap="none" spc="0" normalizeH="0" baseline="0" noProof="0" dirty="0">
                <a:ln>
                  <a:noFill/>
                </a:ln>
                <a:solidFill>
                  <a:srgbClr val="000000"/>
                </a:solidFill>
                <a:effectLst/>
                <a:uLnTx/>
                <a:uFillTx/>
                <a:latin typeface="Chalkboard"/>
                <a:ea typeface="+mn-ea"/>
                <a:cs typeface="+mn-cs"/>
              </a:rPr>
              <a:t> </a:t>
            </a:r>
            <a:r>
              <a:rPr kumimoji="0" lang="fa-IR" sz="2000" b="0" i="0" u="none" strike="noStrike" kern="1200" cap="none" spc="0" normalizeH="0" baseline="0" noProof="0" dirty="0">
                <a:ln>
                  <a:noFill/>
                </a:ln>
                <a:solidFill>
                  <a:srgbClr val="000000"/>
                </a:solidFill>
                <a:effectLst/>
                <a:uLnTx/>
                <a:uFillTx/>
                <a:latin typeface="Chalkboard"/>
                <a:ea typeface="+mn-ea"/>
                <a:cs typeface="+mn-cs"/>
              </a:rPr>
              <a:t>ایستادندو گفتند: «ای مردان جلیلی، چرا ایستاده به آسمان چشم دوخته‌اید؟ همین عیسی که از میان شما به آسمان برده شد، باز خواهد آمد، به همین‌‌گونه که دیدید به آسمان رفت.»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21904" y="3689051"/>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کاتێک ئەو دەڕۆیشت، ئەوان سەرنجیان لە ئاسماندا بوو، ئەوە بوو دوو پیاو بە جلی سپییەوە لەلایانەوە ڕاوەستاون. پێیان گوتن: «ئەی جەلیلییەکان، بۆچی ڕاوەستاون سەیری ئاسمان دەکەن؟ ئەم عیسایە، کە لەنێوتاندا بۆ ئاسمان بەرزکرایەوە، چۆن بینیتان دەچووە ئاسمان، ئاواش دێتەوە.»</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1 verses 10 and 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11,10:1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اعمال رسولان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11,10:1</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8837645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55576" y="147553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a:t>
            </a:r>
            <a:r>
              <a:rPr kumimoji="0" lang="en-GB" sz="2000" b="1" i="0" u="none" strike="noStrike" kern="0" cap="none" spc="0" normalizeH="0" baseline="0" noProof="0" dirty="0">
                <a:ln>
                  <a:noFill/>
                </a:ln>
                <a:solidFill>
                  <a:srgbClr val="333333"/>
                </a:solidFill>
                <a:effectLst/>
                <a:uLnTx/>
                <a:uFillTx/>
                <a:latin typeface="Chalkboard"/>
                <a:ea typeface="+mn-ea"/>
                <a:cs typeface="+mn-cs"/>
              </a:rPr>
              <a:t>And while they were gazing into heaven as he went, behold, two men stood by them in white robes,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and said, Men of Galilee, why do you stand looking into heaven? This Jesus, who was taken up from you into heaven, will come in the same way as you saw him go into heaven.</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33466" y="2774299"/>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هنگامی که می‌رفت و شاگردان به آسمان چشم دوخته بودند، ناگاه دو مردِ سفیدپوش در کنارشان </a:t>
            </a:r>
            <a:r>
              <a:rPr kumimoji="0" lang="en-GB" sz="2000" b="0" i="0" u="none" strike="noStrike" kern="1200" cap="none" spc="0" normalizeH="0" baseline="0" noProof="0" dirty="0">
                <a:ln>
                  <a:noFill/>
                </a:ln>
                <a:solidFill>
                  <a:srgbClr val="000000"/>
                </a:solidFill>
                <a:effectLst/>
                <a:uLnTx/>
                <a:uFillTx/>
                <a:latin typeface="Chalkboard"/>
                <a:ea typeface="+mn-ea"/>
                <a:cs typeface="+mn-cs"/>
              </a:rPr>
              <a:t> </a:t>
            </a:r>
            <a:r>
              <a:rPr kumimoji="0" lang="fa-IR" sz="2000" b="0" i="0" u="none" strike="noStrike" kern="1200" cap="none" spc="0" normalizeH="0" baseline="0" noProof="0" dirty="0">
                <a:ln>
                  <a:noFill/>
                </a:ln>
                <a:solidFill>
                  <a:srgbClr val="000000"/>
                </a:solidFill>
                <a:effectLst/>
                <a:uLnTx/>
                <a:uFillTx/>
                <a:latin typeface="Chalkboard"/>
                <a:ea typeface="+mn-ea"/>
                <a:cs typeface="+mn-cs"/>
              </a:rPr>
              <a:t>ایستادندو گفتند: «ای مردان جلیلی، چرا ایستاده به آسمان چشم دوخته‌اید؟ همین عیسی که از میان شما به آسمان برده شد، باز خواهد آمد، به همین‌‌گونه که دیدید به آسمان رفت.»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21904" y="3689051"/>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کاتێک ئەو دەڕۆیشت، ئەوان سەرنجیان لە ئاسماندا بوو، ئەوە بوو دوو پیاو بە جلی سپییەوە لەلایانەوە ڕاوەستاون. پێیان گوتن: «ئەی جەلیلییەکان، بۆچی ڕاوەستاون سەیری ئاسمان دەکەن؟ ئەم عیسایە، کە لەنێوتاندا بۆ ئاسمان بەرزکرایەوە، چۆن بینیتان دەچووە ئاسمان، ئاواش دێتەوە.»</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1 verses 10 and 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11,10:1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اعمال رسولان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11,10:1</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0786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E173387-6EB0-1F52-DE47-0E83F1A61BB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000" b="0" i="0" u="none" strike="noStrike" kern="1200" cap="none" spc="0" normalizeH="0" baseline="0" noProof="0" smtClean="0">
                <a:ln>
                  <a:noFill/>
                </a:ln>
                <a:solidFill>
                  <a:srgbClr val="808080"/>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000" b="0" i="0" u="none" strike="noStrike" kern="1200" cap="none" spc="0" normalizeH="0" baseline="0" noProof="0">
              <a:ln>
                <a:noFill/>
              </a:ln>
              <a:solidFill>
                <a:srgbClr val="808080"/>
              </a:solidFill>
              <a:effectLst/>
              <a:uLnTx/>
              <a:uFillTx/>
              <a:latin typeface="Century Gothic"/>
              <a:ea typeface="+mn-ea"/>
              <a:cs typeface="+mn-cs"/>
            </a:endParaRPr>
          </a:p>
        </p:txBody>
      </p:sp>
      <p:sp>
        <p:nvSpPr>
          <p:cNvPr id="6" name="Title 1">
            <a:extLst>
              <a:ext uri="{FF2B5EF4-FFF2-40B4-BE49-F238E27FC236}">
                <a16:creationId xmlns:a16="http://schemas.microsoft.com/office/drawing/2014/main" id="{E1594C49-C221-CEF3-C4E5-0395956BA1C7}"/>
              </a:ext>
            </a:extLst>
          </p:cNvPr>
          <p:cNvSpPr txBox="1">
            <a:spLocks noGrp="1"/>
          </p:cNvSpPr>
          <p:nvPr>
            <p:ph idx="1"/>
          </p:nvPr>
        </p:nvSpPr>
        <p:spPr bwMode="auto">
          <a:xfrm>
            <a:off x="899592" y="1203598"/>
            <a:ext cx="7632848" cy="3034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Verses that tell us about the</a:t>
            </a:r>
          </a:p>
          <a:p>
            <a:pPr marL="0" marR="0" lvl="0" indent="0" algn="ctr" defTabSz="914400" rtl="0" eaLnBrk="1" fontAlgn="base" latinLnBrk="0" hangingPunct="1">
              <a:lnSpc>
                <a:spcPct val="100000"/>
              </a:lnSpc>
              <a:spcBef>
                <a:spcPct val="0"/>
              </a:spcBef>
              <a:spcAft>
                <a:spcPct val="0"/>
              </a:spcAft>
              <a:buClrTx/>
              <a:buSzTx/>
              <a:buFontTx/>
              <a:buNone/>
              <a:tabLst/>
              <a:defRPr/>
            </a:pPr>
            <a:r>
              <a:rPr lang="en-GB" dirty="0">
                <a:solidFill>
                  <a:srgbClr val="000000"/>
                </a:solidFill>
                <a:latin typeface="Chalkboard"/>
              </a:rPr>
              <a:t>special person God has promised</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آیاتی که در مورد شخص خاصی که خداوند وعده داده است به ما می گوید</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ئەو ئایەتانەی کە باسی مرۆڤێکی تایبەتمان بۆ دەکەن کە خودا بەڵێنی داوە</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p:txBody>
      </p:sp>
      <p:sp>
        <p:nvSpPr>
          <p:cNvPr id="7" name="Title 1">
            <a:extLst>
              <a:ext uri="{FF2B5EF4-FFF2-40B4-BE49-F238E27FC236}">
                <a16:creationId xmlns:a16="http://schemas.microsoft.com/office/drawing/2014/main" id="{30979D98-DFB5-59B0-D1ED-E4526C534A58}"/>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85EEFD26-8956-D3A5-B49A-A22217C593F7}"/>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17035054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55576" y="147553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a:t>
            </a:r>
            <a:r>
              <a:rPr kumimoji="0" lang="en-GB" sz="2000" b="1" i="0" u="none" strike="noStrike" kern="0" cap="none" spc="0" normalizeH="0" baseline="0" noProof="0" dirty="0">
                <a:ln>
                  <a:noFill/>
                </a:ln>
                <a:solidFill>
                  <a:srgbClr val="333333"/>
                </a:solidFill>
                <a:effectLst/>
                <a:uLnTx/>
                <a:uFillTx/>
                <a:latin typeface="Chalkboard"/>
                <a:ea typeface="+mn-ea"/>
                <a:cs typeface="+mn-cs"/>
              </a:rPr>
              <a:t>And while they were gazing into heaven as he went, behold, two men stood by them in white robes, and said, Men of Galilee, why do you stand looking into heaven?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This Jesus, who was taken up from you into heaven, will come in the same way as you saw him go into heaven.</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33466" y="2774299"/>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هنگامی که می‌رفت و شاگردان به آسمان چشم دوخته بودند، ناگاه دو مردِ سفیدپوش در کنارشان </a:t>
            </a:r>
            <a:r>
              <a:rPr kumimoji="0" lang="en-GB" sz="2000" b="0" i="0" u="none" strike="noStrike" kern="1200" cap="none" spc="0" normalizeH="0" baseline="0" noProof="0" dirty="0">
                <a:ln>
                  <a:noFill/>
                </a:ln>
                <a:solidFill>
                  <a:srgbClr val="000000"/>
                </a:solidFill>
                <a:effectLst/>
                <a:uLnTx/>
                <a:uFillTx/>
                <a:latin typeface="Chalkboard"/>
                <a:ea typeface="+mn-ea"/>
                <a:cs typeface="+mn-cs"/>
              </a:rPr>
              <a:t> </a:t>
            </a:r>
            <a:r>
              <a:rPr kumimoji="0" lang="fa-IR" sz="2000" b="0" i="0" u="none" strike="noStrike" kern="1200" cap="none" spc="0" normalizeH="0" baseline="0" noProof="0" dirty="0">
                <a:ln>
                  <a:noFill/>
                </a:ln>
                <a:solidFill>
                  <a:srgbClr val="000000"/>
                </a:solidFill>
                <a:effectLst/>
                <a:uLnTx/>
                <a:uFillTx/>
                <a:latin typeface="Chalkboard"/>
                <a:ea typeface="+mn-ea"/>
                <a:cs typeface="+mn-cs"/>
              </a:rPr>
              <a:t>ایستادندو گفتند: «ای مردان جلیلی، چرا ایستاده به آسمان چشم دوخته‌اید؟ همین عیسی که از میان شما به آسمان برده شد، باز خواهد آمد، به همین‌‌گونه که دیدید به آسمان رفت.»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21904" y="3689051"/>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کاتێک ئەو دەڕۆیشت، ئەوان سەرنجیان لە ئاسماندا بوو، ئەوە بوو دوو پیاو بە جلی سپییەوە لەلایانەوە ڕاوەستاون. پێیان گوتن: «ئەی جەلیلییەکان، بۆچی ڕاوەستاون سەیری ئاسمان دەکەن؟ ئەم عیسایە، کە لەنێوتاندا بۆ ئاسمان بەرزکرایەوە، چۆن بینیتان دەچووە ئاسمان، ئاواش دێتەوە.»</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1 verses 10 and 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11,10:1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اعمال رسولان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11,10:1</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9089459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55576" y="147553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a:t>
            </a:r>
            <a:r>
              <a:rPr kumimoji="0" lang="en-GB" sz="2000" b="1" i="0" u="none" strike="noStrike" kern="0" cap="none" spc="0" normalizeH="0" baseline="0" noProof="0" dirty="0">
                <a:ln>
                  <a:noFill/>
                </a:ln>
                <a:solidFill>
                  <a:srgbClr val="333333"/>
                </a:solidFill>
                <a:effectLst/>
                <a:uLnTx/>
                <a:uFillTx/>
                <a:latin typeface="Chalkboard"/>
                <a:ea typeface="+mn-ea"/>
                <a:cs typeface="+mn-cs"/>
              </a:rPr>
              <a:t>And while they were gazing into heaven as he went, behold, two men stood by them in white robes, and said, Men of Galilee, why do you stand looking into heaven? This Jesus, who was taken up from you into heaven,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will come in the same way as you saw him go into heaven.</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33466" y="2774299"/>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هنگامی که می‌رفت و شاگردان به آسمان چشم دوخته بودند، ناگاه دو مردِ سفیدپوش در کنارشان </a:t>
            </a:r>
            <a:r>
              <a:rPr kumimoji="0" lang="en-GB" sz="2000" b="0" i="0" u="none" strike="noStrike" kern="1200" cap="none" spc="0" normalizeH="0" baseline="0" noProof="0" dirty="0">
                <a:ln>
                  <a:noFill/>
                </a:ln>
                <a:solidFill>
                  <a:srgbClr val="000000"/>
                </a:solidFill>
                <a:effectLst/>
                <a:uLnTx/>
                <a:uFillTx/>
                <a:latin typeface="Chalkboard"/>
                <a:ea typeface="+mn-ea"/>
                <a:cs typeface="+mn-cs"/>
              </a:rPr>
              <a:t> </a:t>
            </a:r>
            <a:r>
              <a:rPr kumimoji="0" lang="fa-IR" sz="2000" b="0" i="0" u="none" strike="noStrike" kern="1200" cap="none" spc="0" normalizeH="0" baseline="0" noProof="0" dirty="0">
                <a:ln>
                  <a:noFill/>
                </a:ln>
                <a:solidFill>
                  <a:srgbClr val="000000"/>
                </a:solidFill>
                <a:effectLst/>
                <a:uLnTx/>
                <a:uFillTx/>
                <a:latin typeface="Chalkboard"/>
                <a:ea typeface="+mn-ea"/>
                <a:cs typeface="+mn-cs"/>
              </a:rPr>
              <a:t>ایستادندو گفتند: «ای مردان جلیلی، چرا ایستاده به آسمان چشم دوخته‌اید؟ همین عیسی که از میان شما به آسمان برده شد، باز خواهد آمد، به همین‌‌گونه که دیدید به آسمان رفت.»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21904" y="3689051"/>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کاتێک ئەو دەڕۆیشت، ئەوان سەرنجیان لە ئاسماندا بوو، ئەوە بوو دوو پیاو بە جلی سپییەوە لەلایانەوە ڕاوەستاون. پێیان گوتن: «ئەی جەلیلییەکان، بۆچی ڕاوەستاون سەیری ئاسمان دەکەن؟ ئەم عیسایە، کە لەنێوتاندا بۆ ئاسمان بەرزکرایەوە، چۆن بینیتان دەچووە ئاسمان، ئاواش دێتەوە.»</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1 verses 10 and 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11,10:1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اعمال رسولان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11,10:1</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5682956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755576" y="147553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a:t>
            </a:r>
            <a:r>
              <a:rPr kumimoji="0" lang="en-GB" sz="2000" b="1" i="0" u="none" strike="noStrike" kern="0" cap="none" spc="0" normalizeH="0" baseline="0" noProof="0" dirty="0">
                <a:ln>
                  <a:noFill/>
                </a:ln>
                <a:solidFill>
                  <a:srgbClr val="333333"/>
                </a:solidFill>
                <a:effectLst/>
                <a:uLnTx/>
                <a:uFillTx/>
                <a:latin typeface="Chalkboard"/>
                <a:ea typeface="+mn-ea"/>
                <a:cs typeface="+mn-cs"/>
              </a:rPr>
              <a:t>And while they were gazing into heaven as he went, behold, two men stood by them in white robes, and said, Men of Galilee, why do you stand looking into heaven? This Jesus, who was taken up from you into heaven, will come in the same way as you saw him go into heaven.</a:t>
            </a:r>
            <a:endParaRPr kumimoji="0" lang="en-GB" sz="2000" b="1" i="0" u="none" strike="noStrike" kern="0" cap="none" spc="0" normalizeH="0" baseline="0" noProof="0" dirty="0">
              <a:ln>
                <a:noFill/>
              </a:ln>
              <a:solidFill>
                <a:srgbClr val="000000"/>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633466" y="2774299"/>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هنگامی که می‌رفت و شاگردان به آسمان چشم دوخته بودند، ناگاه دو مردِ سفیدپوش در کنارشان </a:t>
            </a:r>
            <a:r>
              <a:rPr kumimoji="0" lang="en-GB" sz="2000" b="0" i="0" u="none" strike="noStrike" kern="1200" cap="none" spc="0" normalizeH="0" baseline="0" noProof="0" dirty="0">
                <a:ln>
                  <a:noFill/>
                </a:ln>
                <a:solidFill>
                  <a:srgbClr val="000000"/>
                </a:solidFill>
                <a:effectLst/>
                <a:uLnTx/>
                <a:uFillTx/>
                <a:latin typeface="Chalkboard"/>
                <a:ea typeface="+mn-ea"/>
                <a:cs typeface="+mn-cs"/>
              </a:rPr>
              <a:t> </a:t>
            </a:r>
            <a:r>
              <a:rPr kumimoji="0" lang="fa-IR" sz="2000" b="0" i="0" u="none" strike="noStrike" kern="1200" cap="none" spc="0" normalizeH="0" baseline="0" noProof="0" dirty="0">
                <a:ln>
                  <a:noFill/>
                </a:ln>
                <a:solidFill>
                  <a:srgbClr val="000000"/>
                </a:solidFill>
                <a:effectLst/>
                <a:uLnTx/>
                <a:uFillTx/>
                <a:latin typeface="Chalkboard"/>
                <a:ea typeface="+mn-ea"/>
                <a:cs typeface="+mn-cs"/>
              </a:rPr>
              <a:t>ایستادندو گفتند: «ای مردان جلیلی، چرا ایستاده به آسمان چشم دوخته‌اید؟ همین عیسی که از میان شما به آسمان برده شد، باز خواهد آمد، به همین‌‌گونه که دیدید به آسمان رفت.»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21904" y="3689051"/>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کاتێک ئەو دەڕۆیشت، ئەوان سەرنجیان لە ئاسماندا بوو، ئەوە بوو دوو پیاو بە جلی سپییەوە لەلایانەوە ڕاوەستاون. پێیان گوتن: «ئەی جەلیلییەکان، بۆچی ڕاوەستاون سەیری ئاسمان دەکەن؟ ئەم عیسایە، کە لەنێوتاندا بۆ ئاسمان بەرزکرایەوە، چۆن بینیتان دەچووە ئاسمان، ئاواش دێتەوە.»</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1 verses 10 and 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11,10:1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اعمال رسولان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11,10:1</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متی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5181252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51520" y="748692"/>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Thessalonians chapter 4 verse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سالۆنیكی</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اول تسالونیکیان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5428972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68861" y="155113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For the Lord himself will descend from heaven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with a cry of command, with the voice of an archangel, and with the sound of the trumpet of God. And the dead in Christ will rise first</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02939" y="2656910"/>
            <a:ext cx="8302826"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زیرا خداوند، خود با فرمانی بلندآواز و آوای رئیس فرشتگان و نفیر شیپور خدا، از آسمان فرود خواهد آمد. آنگاه نخست مردگانِ در مسیح، زنده خواهند شد.</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56833" y="3481635"/>
            <a:ext cx="8064896"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چونکە مەسیحی خاوەن شکۆ خۆی بە دەنگی بەرز فەرمان دەدات، بە دەنگی سەرۆکی فریشتەکان و بە کەڕەنای خودا، لە ئاسمانەوە دێتە خوارەوە و یەکەم جار ئەو مردووانە هەڵدەستنەوە کە لەگەڵ مەسیحدا بوونەتە یەک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51520" y="748692"/>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Thessalonians chapter 4 verse 16</a:t>
            </a:r>
          </a:p>
          <a:p>
            <a:pPr lvl="0">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سالۆنیكی</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16:4 </a:t>
            </a:r>
            <a:r>
              <a:rPr lang="fa-IR" sz="2400" b="1" dirty="0">
                <a:solidFill>
                  <a:srgbClr val="000000"/>
                </a:solidFill>
                <a:latin typeface="Chalkboard"/>
              </a:rPr>
              <a:t> اول تسالونیکیان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2534860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68861" y="155113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For the Lord himself will descend from heaven with a cry of command,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with the voice of an archangel, and with the sound of the trumpet of God. And the dead in Christ will rise first</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02939" y="2656910"/>
            <a:ext cx="8302826"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زیرا خداوند، خود با فرمانی بلندآواز و آوای رئیس فرشتگان و نفیر شیپور خدا، از آسمان فرود خواهد آمد. آنگاه نخست مردگانِ در مسیح، زنده خواهند شد.</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56833" y="3481635"/>
            <a:ext cx="8064896"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چونکە مەسیحی خاوەن شکۆ خۆی بە دەنگی بەرز فەرمان دەدات، بە دەنگی سەرۆکی فریشتەکان و بە کەڕەنای خودا، لە ئاسمانەوە دێتە خوارەوە و یەکەم جار ئەو مردووانە هەڵدەستنەوە کە لەگەڵ مەسیحدا بوونەتە یەک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51520" y="748692"/>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Thessalonians chapter 4 verse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سالۆنیكی</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اول تسالونیکیان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6202469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68861" y="155113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For the Lord himself will descend from heaven with a cry of command, with the voice of an archangel,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and with the sound of the trumpet of God. And the dead in Christ will rise first</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02939" y="2656910"/>
            <a:ext cx="8302826"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زیرا خداوند، خود با فرمانی بلندآواز و آوای رئیس فرشتگان و نفیر شیپور خدا، از آسمان فرود خواهد آمد. آنگاه نخست مردگانِ در مسیح، زنده خواهند شد.</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56833" y="3481635"/>
            <a:ext cx="8064896"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چونکە مەسیحی خاوەن شکۆ خۆی بە دەنگی بەرز فەرمان دەدات، بە دەنگی سەرۆکی فریشتەکان و بە کەڕەنای خودا، لە ئاسمانەوە دێتە خوارەوە و یەکەم جار ئەو مردووانە هەڵدەستنەوە کە لەگەڵ مەسیحدا بوونەتە یەک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51520" y="748692"/>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Thessalonians chapter 4 verse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سالۆنیكی</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اول تسالونیکیان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0747371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68861" y="155113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For the Lord himself will descend from heaven with a cry of command, with the voice of an archangel, and with the sound of the trumpet of God.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And the dead in Christ will rise first</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02939" y="2656910"/>
            <a:ext cx="8302826"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زیرا خداوند، خود با فرمانی بلندآواز و آوای رئیس فرشتگان و نفیر شیپور خدا، از آسمان فرود خواهد آمد. آنگاه نخست مردگانِ در مسیح، زنده خواهند شد.</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56833" y="3481635"/>
            <a:ext cx="8064896"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چونکە مەسیحی خاوەن شکۆ خۆی بە دەنگی بەرز فەرمان دەدات، بە دەنگی سەرۆکی فریشتەکان و بە کەڕەنای خودا، لە ئاسمانەوە دێتە خوارەوە و یەکەم جار ئەو مردووانە هەڵدەستنەوە کە لەگەڵ مەسیحدا بوونەتە یەک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51520" y="748692"/>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Thessalonians chapter 4 verse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سالۆنیكی</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اول تسالونیکیان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480407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68861" y="155113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For the Lord himself will descend from heaven with a cry of command, with the voice of an archangel, and with the sound of the trumpet of God. And the dead in Christ will rise first</a:t>
            </a:r>
            <a:endParaRPr kumimoji="0" lang="en-GB" sz="2200" b="1" i="0" u="none" strike="noStrike" kern="0" cap="none" spc="0" normalizeH="0" baseline="0" noProof="0" dirty="0">
              <a:ln>
                <a:noFill/>
              </a:ln>
              <a:solidFill>
                <a:srgbClr val="FFFFFF">
                  <a:lumMod val="85000"/>
                </a:srgb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02939" y="2656910"/>
            <a:ext cx="8302826" cy="76944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زیرا خداوند، خود با فرمانی بلندآواز و آوای رئیس فرشتگان و نفیر شیپور خدا، از آسمان فرود خواهد آمد. آنگاه نخست مردگانِ در مسیح، زنده خواهند شد.</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56833" y="3481635"/>
            <a:ext cx="8064896" cy="110799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200" b="0" i="0" u="none" strike="noStrike" kern="1200" cap="none" spc="0" normalizeH="0" baseline="0" noProof="0" dirty="0">
                <a:ln>
                  <a:noFill/>
                </a:ln>
                <a:solidFill>
                  <a:srgbClr val="000000"/>
                </a:solidFill>
                <a:effectLst/>
                <a:uLnTx/>
                <a:uFillTx/>
                <a:latin typeface="Chalkboard"/>
                <a:ea typeface="+mn-ea"/>
                <a:cs typeface="+mn-cs"/>
              </a:rPr>
              <a:t>چونکە مەسیحی خاوەن شکۆ خۆی بە دەنگی بەرز فەرمان دەدات، بە دەنگی سەرۆکی فریشتەکان و بە کەڕەنای خودا، لە ئاسمانەوە دێتە خوارەوە و یەکەم جار ئەو مردووانە هەڵدەستنەوە کە لەگەڵ مەسیحدا بوونەتە یەک .</a:t>
            </a:r>
            <a:endParaRPr kumimoji="0" lang="en-GB" sz="2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51520" y="748692"/>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Thessalonians chapter 4 verse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سالۆنیكی</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اول تسالونیکیان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83944279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E173387-6EB0-1F52-DE47-0E83F1A61BB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000" b="0" i="0" u="none" strike="noStrike" kern="1200" cap="none" spc="0" normalizeH="0" baseline="0" noProof="0" smtClean="0">
                <a:ln>
                  <a:noFill/>
                </a:ln>
                <a:solidFill>
                  <a:srgbClr val="808080"/>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59</a:t>
            </a:fld>
            <a:endParaRPr kumimoji="0" lang="en-GB" sz="1000" b="0" i="0" u="none" strike="noStrike" kern="1200" cap="none" spc="0" normalizeH="0" baseline="0" noProof="0">
              <a:ln>
                <a:noFill/>
              </a:ln>
              <a:solidFill>
                <a:srgbClr val="808080"/>
              </a:solidFill>
              <a:effectLst/>
              <a:uLnTx/>
              <a:uFillTx/>
              <a:latin typeface="Century Gothic"/>
              <a:ea typeface="+mn-ea"/>
              <a:cs typeface="+mn-cs"/>
            </a:endParaRPr>
          </a:p>
        </p:txBody>
      </p:sp>
      <p:sp>
        <p:nvSpPr>
          <p:cNvPr id="6" name="Title 1">
            <a:extLst>
              <a:ext uri="{FF2B5EF4-FFF2-40B4-BE49-F238E27FC236}">
                <a16:creationId xmlns:a16="http://schemas.microsoft.com/office/drawing/2014/main" id="{E1594C49-C221-CEF3-C4E5-0395956BA1C7}"/>
              </a:ext>
            </a:extLst>
          </p:cNvPr>
          <p:cNvSpPr txBox="1">
            <a:spLocks noGrp="1"/>
          </p:cNvSpPr>
          <p:nvPr>
            <p:ph idx="1"/>
          </p:nvPr>
        </p:nvSpPr>
        <p:spPr bwMode="auto">
          <a:xfrm>
            <a:off x="899592" y="1203598"/>
            <a:ext cx="7632848" cy="3034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Verses that tell us that Jesus will rule over all nations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آیاتی که به ما می گوید که عیسی به زمین بازخواهد گشتا</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ئەو ئایەتانەی کە پێمان دەڵێن عیسا دەگەڕێتەوە سەر زەوی</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p:txBody>
      </p:sp>
      <p:sp>
        <p:nvSpPr>
          <p:cNvPr id="7" name="Title 1">
            <a:extLst>
              <a:ext uri="{FF2B5EF4-FFF2-40B4-BE49-F238E27FC236}">
                <a16:creationId xmlns:a16="http://schemas.microsoft.com/office/drawing/2014/main" id="{30979D98-DFB5-59B0-D1ED-E4526C534A58}"/>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85EEFD26-8956-D3A5-B49A-A22217C593F7}"/>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1244783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r>
              <a:rPr lang="en-GB" sz="2400" b="1" dirty="0">
                <a:solidFill>
                  <a:srgbClr val="000000"/>
                </a:solidFill>
                <a:latin typeface="Chalkboard"/>
              </a:rPr>
              <a:t>Genesis</a:t>
            </a:r>
            <a:r>
              <a:rPr kumimoji="0" lang="en-GB" sz="2400" b="1" i="0" u="none" strike="noStrike" kern="1200" cap="none" spc="0" normalizeH="0" baseline="0" noProof="0" dirty="0">
                <a:ln>
                  <a:noFill/>
                </a:ln>
                <a:solidFill>
                  <a:srgbClr val="000000"/>
                </a:solidFill>
                <a:effectLst/>
                <a:uLnTx/>
                <a:uFillTx/>
                <a:latin typeface="Chalkboard"/>
                <a:ea typeface="+mn-ea"/>
                <a:cs typeface="+mn-cs"/>
              </a:rPr>
              <a:t> chapter 22 verse </a:t>
            </a:r>
            <a:r>
              <a:rPr lang="en-GB" sz="2400" b="1" dirty="0">
                <a:solidFill>
                  <a:srgbClr val="000000"/>
                </a:solidFill>
                <a:latin typeface="Chalkboard"/>
              </a:rPr>
              <a:t>18</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srgbClr val="000000"/>
                </a:solidFill>
                <a:latin typeface="Chalkboard"/>
              </a:rPr>
              <a:t>                                 </a:t>
            </a:r>
            <a:r>
              <a:rPr kumimoji="0" lang="en-GB" sz="2400" b="1" i="0" u="none" strike="noStrike" kern="1200" cap="none" spc="0" normalizeH="0" baseline="0" noProof="0" dirty="0">
                <a:ln>
                  <a:noFill/>
                </a:ln>
                <a:solidFill>
                  <a:srgbClr val="000000"/>
                </a:solidFill>
                <a:effectLst/>
                <a:uLnTx/>
                <a:uFillTx/>
                <a:latin typeface="Chalkboard"/>
                <a:ea typeface="+mn-ea"/>
                <a:cs typeface="+mn-cs"/>
              </a:rPr>
              <a:t>18:22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پەیدابوون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r>
              <a:rPr lang="en-GB" sz="2400" b="1" dirty="0">
                <a:solidFill>
                  <a:srgbClr val="000000"/>
                </a:solidFill>
                <a:latin typeface="Chalkboard"/>
              </a:rPr>
              <a:t>18</a:t>
            </a:r>
            <a:r>
              <a:rPr kumimoji="0" lang="en-GB" sz="2400" b="1" i="0" u="none" strike="noStrike" kern="1200" cap="none" spc="0" normalizeH="0" baseline="0" noProof="0" dirty="0">
                <a:ln>
                  <a:noFill/>
                </a:ln>
                <a:solidFill>
                  <a:srgbClr val="000000"/>
                </a:solidFill>
                <a:effectLst/>
                <a:uLnTx/>
                <a:uFillTx/>
                <a:latin typeface="Chalkboard"/>
                <a:ea typeface="+mn-ea"/>
                <a:cs typeface="+mn-cs"/>
              </a:rPr>
              <a:t>:22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پدایش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8502552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44361" y="77155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Daniel chapter 2 verse 44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دانیال</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67509085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68861" y="155113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And in the days of those kings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the God of heaven will set up a kingdom that shall never be destroyed, nor shall the kingdom be left to another people. It shall break in pieces all these kingdoms and bring them to an end, and it shall stand forever,</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86095" y="2800738"/>
            <a:ext cx="830282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در روزهای آن پادشاهان، خدای آسمانها سلطنتی را برقرار خواهد کرد که هرگز از بین نخواهد رفت. آن سلطنت به قومی دیگر واگذار نخواهد شد بلکه همۀ سلطنتها را در هم خواهد کوبید و نابود خواهد کرد، و خود تا به ابد استوار خواهد ماند،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80482" y="3749473"/>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لە سەردەمی ئەم پاشایانەدا خودای ئاسمان پاشایەتییەک دادەمەزرێنێت کە هەرگیز لەناوناچێت، بۆ گەلی دیکە بەجێناهێڵدرێت، هەموو ئەو پاشایەتییانە وردوخاش دەکات و کۆتاییان پێدەهێنێت، ئەو هەتاهەتایە بە چەسپاوی دەمێنێتەوە.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44361" y="77155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Daniel chapter 2 verse 44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دانیال</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4953509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68861" y="155113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And in the days of those kings the God of heaven will set up a kingdom that shall never be destroyed,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nor shall the kingdom be left to another people. It shall break in pieces all these kingdoms and bring them to an end, and it shall stand forever,</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86095" y="2800738"/>
            <a:ext cx="830282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در روزهای آن پادشاهان، خدای آسمانها سلطنتی را برقرار خواهد کرد که هرگز از بین نخواهد رفت. آن سلطنت به قومی دیگر واگذار نخواهد شد بلکه همۀ سلطنتها را در هم خواهد کوبید و نابود خواهد کرد، و خود تا به ابد استوار خواهد ماند،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80482" y="3749473"/>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لە سەردەمی ئەم پاشایانەدا خودای ئاسمان پاشایەتییەک دادەمەزرێنێت کە هەرگیز لەناوناچێت، بۆ گەلی دیکە بەجێناهێڵدرێت، هەموو ئەو پاشایەتییانە وردوخاش دەکات و کۆتاییان پێدەهێنێت، ئەو هەتاهەتایە بە چەسپاوی دەمێنێتەوە.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44361" y="77155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Daniel chapter 2 verse 44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دانیال</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1405664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68861" y="155113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And in the days of those kings the God of heaven will set up a kingdom that shall never be destroyed, nor shall the kingdom be left to another people.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It shall break in pieces all these kingdoms and bring them to an end, and it shall stand forever,</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86095" y="2800738"/>
            <a:ext cx="830282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در روزهای آن پادشاهان، خدای آسمانها سلطنتی را برقرار خواهد کرد که هرگز از بین نخواهد رفت. آن سلطنت به قومی دیگر واگذار نخواهد شد بلکه همۀ سلطنتها را در هم خواهد کوبید و نابود خواهد کرد، و خود تا به ابد استوار خواهد ماند،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80482" y="3749473"/>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لە سەردەمی ئەم پاشایانەدا خودای ئاسمان پاشایەتییەک دادەمەزرێنێت کە هەرگیز لەناوناچێت، بۆ گەلی دیکە بەجێناهێڵدرێت، هەموو ئەو پاشایەتییانە وردوخاش دەکات و کۆتاییان پێدەهێنێت، ئەو هەتاهەتایە بە چەسپاوی دەمێنێتەوە.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44361" y="77155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Daniel chapter 2 verse 44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دانیال</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2458130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68861" y="155113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And in the days of those kings the God of heaven will set up a kingdom that shall never be destroyed, nor shall the kingdom be left to another people. It shall break in pieces all these kingdoms and bring them to an end,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and it shall stand forever,</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86095" y="2800738"/>
            <a:ext cx="830282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در روزهای آن پادشاهان، خدای آسمانها سلطنتی را برقرار خواهد کرد که هرگز از بین نخواهد رفت. آن سلطنت به قومی دیگر واگذار نخواهد شد بلکه همۀ سلطنتها را در هم خواهد کوبید و نابود خواهد کرد، و خود تا به ابد استوار خواهد ماند،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80482" y="3749473"/>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لە سەردەمی ئەم پاشایانەدا خودای ئاسمان پاشایەتییەک دادەمەزرێنێت کە هەرگیز لەناوناچێت، بۆ گەلی دیکە بەجێناهێڵدرێت، هەموو ئەو پاشایەتییانە وردوخاش دەکات و کۆتاییان پێدەهێنێت، ئەو هەتاهەتایە بە چەسپاوی دەمێنێتەوە.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44361" y="77155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Daniel chapter 2 verse 44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دانیال</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69494963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68861" y="155113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And in the days of those kings the God of heaven will set up a kingdom that shall never be destroyed, nor shall the kingdom be left to another people. It shall break in pieces all these kingdoms and bring them to an end, and it shall stand forever,</a:t>
            </a:r>
            <a:endParaRPr kumimoji="0" lang="en-GB" sz="2000" b="1" i="0" u="none" strike="noStrike" kern="0" cap="none" spc="0" normalizeH="0" baseline="0" noProof="0" dirty="0">
              <a:ln>
                <a:noFill/>
              </a:ln>
              <a:solidFill>
                <a:srgbClr val="FFFFFF">
                  <a:lumMod val="85000"/>
                </a:srgb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86095" y="2800738"/>
            <a:ext cx="830282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در روزهای آن پادشاهان، خدای آسمانها سلطنتی را برقرار خواهد کرد که هرگز از بین نخواهد رفت. آن سلطنت به قومی دیگر واگذار نخواهد شد بلکه همۀ سلطنتها را در هم خواهد کوبید و نابود خواهد کرد، و خود تا به ابد استوار خواهد ماند،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80482" y="3749473"/>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لە سەردەمی ئەم پاشایانەدا خودای ئاسمان پاشایەتییەک دادەمەزرێنێت کە هەرگیز لەناوناچێت، بۆ گەلی دیکە بەجێناهێڵدرێت، هەموو ئەو پاشایەتییانە وردوخاش دەکات و کۆتاییان پێدەهێنێت، ئەو هەتاهەتایە بە چەسپاوی دەمێنێتەوە.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44361" y="77155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Daniel chapter 2 verse 44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دانیال</a:t>
            </a:r>
            <a:r>
              <a:rPr kumimoji="0" lang="en-GB" sz="2400" b="1" i="0" u="none" strike="noStrike" kern="1200" cap="none" spc="0" normalizeH="0" baseline="0" noProof="0" dirty="0">
                <a:ln>
                  <a:noFill/>
                </a:ln>
                <a:solidFill>
                  <a:srgbClr val="000000"/>
                </a:solidFill>
                <a:effectLst/>
                <a:uLnTx/>
                <a:uFillTx/>
                <a:latin typeface="Chalkboard"/>
                <a:ea typeface="+mn-ea"/>
                <a:cs typeface="+mn-cs"/>
              </a:rPr>
              <a:t>   44:2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دانیال</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3779898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44361" y="77155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Corinthians chapter 15 verses 24 and 25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25,24:15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کۆرنسۆس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25,24:15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اول قرنتیان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406386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68861" y="155113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Then comes the end,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when he delivers the kingdom to God the Father after destroying every rule and every authority and power. For he must reign until he has put all his enemies under his feet.</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86095" y="2800738"/>
            <a:ext cx="8302826"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سپس پایان فرا‌‌خواهد رسید، یعنی آنگاه که پس از برانداختن هر ریاست و قدرت و نیرویی، پادشاهی را به خدای پدر سپارد. زیرا او باید تا زمانی که پا بر همة دشمنانش بگذارد، حکم براند.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68861" y="3587580"/>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دوای ئەمە کۆتایی دێت، کاتێک پاشایەتییەکە ڕادەستی خودای باوک دەکات، پاش ئەوەی هەموو سەرکردایەتی و دەسەڵات و هێزێکی لەچونکە دەبێ پاشایەتی بکات، هەتا هەموو دوژمنانی دەخاتە ژێر پێیەوە.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44361" y="77155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Corinthians chapter 15 verses 24 and 25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srgbClr val="000000"/>
                </a:solidFill>
                <a:latin typeface="Chalkboard"/>
              </a:rPr>
              <a:t>                      </a:t>
            </a:r>
            <a:r>
              <a:rPr kumimoji="0" lang="en-GB" sz="2400" b="1" i="0" u="none" strike="noStrike" kern="1200" cap="none" spc="0" normalizeH="0" baseline="0" noProof="0" dirty="0">
                <a:ln>
                  <a:noFill/>
                </a:ln>
                <a:solidFill>
                  <a:srgbClr val="000000"/>
                </a:solidFill>
                <a:effectLst/>
                <a:uLnTx/>
                <a:uFillTx/>
                <a:latin typeface="Chalkboard"/>
                <a:ea typeface="+mn-ea"/>
                <a:cs typeface="+mn-cs"/>
              </a:rPr>
              <a:t>25,24:15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کۆرنسۆس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25,24:15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اول قرنتیان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88354255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68861" y="155113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Then comes the end, when he delivers the kingdom to God the Father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after destroying every rule and every authority and power. For he must reign until he has put all his enemies under his feet.</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86095" y="2800738"/>
            <a:ext cx="8302826"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سپس پایان فرا‌‌خواهد رسید، یعنی آنگاه که پس از برانداختن هر ریاست و قدرت و نیرویی، پادشاهی را به خدای پدر سپارد. زیرا او باید تا زمانی که پا بر همة دشمنانش بگذارد، حکم براند.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68861" y="3587580"/>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دوای ئەمە کۆتایی دێت، کاتێک پاشایەتییەکە ڕادەستی خودای باوک دەکات، پاش ئەوەی هەموو سەرکردایەتی و دەسەڵات و هێزێکی لەچونکە دەبێ پاشایەتی بکات، هەتا هەموو دوژمنانی دەخاتە ژێر پێیەوە.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44361" y="77155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Corinthians chapter 15 verses 24 and 25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25,24:15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کۆرنسۆس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25,24:15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اول قرنتیان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67128295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68861" y="155113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Then comes the end, when he delivers the kingdom to God the Father after destroying every rule and every authority and power.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For he must reign until he has put all his enemies under his feet.</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9" name="TextBox 8">
            <a:extLst>
              <a:ext uri="{FF2B5EF4-FFF2-40B4-BE49-F238E27FC236}">
                <a16:creationId xmlns:a16="http://schemas.microsoft.com/office/drawing/2014/main" id="{131E426C-2D2C-F171-D8A8-EA8D8C5B179F}"/>
              </a:ext>
            </a:extLst>
          </p:cNvPr>
          <p:cNvSpPr txBox="1"/>
          <p:nvPr/>
        </p:nvSpPr>
        <p:spPr>
          <a:xfrm>
            <a:off x="668861" y="3587580"/>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دوای ئەمە کۆتایی دێت، کاتێک پاشایەتییەکە ڕادەستی خودای باوک دەکات، پاش ئەوەی هەموو سەرکردایەتی و دەسەڵات و هێزێکی لەچونکە دەبێ پاشایەتی بکات، هەتا هەموو دوژمنانی دەخاتە ژێر پێیەوە.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44361" y="77155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Corinthians chapter 15 verses 24 and 25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25,24:15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کۆرنسۆس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25,24:15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اول قرنتیان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
        <p:nvSpPr>
          <p:cNvPr id="3" name="TextBox 2">
            <a:extLst>
              <a:ext uri="{FF2B5EF4-FFF2-40B4-BE49-F238E27FC236}">
                <a16:creationId xmlns:a16="http://schemas.microsoft.com/office/drawing/2014/main" id="{4C639704-48B1-A6FF-B664-D675657E9FF4}"/>
              </a:ext>
            </a:extLst>
          </p:cNvPr>
          <p:cNvSpPr txBox="1"/>
          <p:nvPr/>
        </p:nvSpPr>
        <p:spPr>
          <a:xfrm>
            <a:off x="486095" y="2800738"/>
            <a:ext cx="8302826"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سپس پایان فرا‌‌خواهد رسید، یعنی آنگاه که پس از برانداختن هر ریاست و قدرت و نیرویی، پادشاهی را به خدای پدر سپارد. زیرا او باید تا زمانی که پا بر همة دشمنانش بگذارد، حکم براند.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350944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77951"/>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and in your offspring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shall all the nations of the earth be blessed, because you have obeyed my voice.</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09141" y="2840550"/>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a:ln>
                  <a:noFill/>
                </a:ln>
                <a:solidFill>
                  <a:srgbClr val="000000"/>
                </a:solidFill>
                <a:effectLst/>
                <a:uLnTx/>
                <a:uFillTx/>
                <a:latin typeface="Chalkboard"/>
                <a:ea typeface="+mn-ea"/>
                <a:cs typeface="+mn-cs"/>
              </a:rPr>
              <a:t>و به واسطۀ نسل تو همه قومهای زمین برکت خواهند یافت، زیرا به صدای من گوش گرفتی.</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لە ڕێگەی نەوەی تۆشەوە هەموو نەتەوەکانی سەر زەوی بەرەکەتدار دەبن، چونکە تۆ گوێڕایەڵی فەرمایشتەکەی من بوویت.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r>
              <a:rPr lang="en-GB" sz="2400" b="1" dirty="0">
                <a:solidFill>
                  <a:srgbClr val="000000"/>
                </a:solidFill>
                <a:latin typeface="Chalkboard"/>
              </a:rPr>
              <a:t>Genesis</a:t>
            </a:r>
            <a:r>
              <a:rPr kumimoji="0" lang="en-GB" sz="2400" b="1" i="0" u="none" strike="noStrike" kern="1200" cap="none" spc="0" normalizeH="0" baseline="0" noProof="0" dirty="0">
                <a:ln>
                  <a:noFill/>
                </a:ln>
                <a:solidFill>
                  <a:srgbClr val="000000"/>
                </a:solidFill>
                <a:effectLst/>
                <a:uLnTx/>
                <a:uFillTx/>
                <a:latin typeface="Chalkboard"/>
                <a:ea typeface="+mn-ea"/>
                <a:cs typeface="+mn-cs"/>
              </a:rPr>
              <a:t> chapter 22 verse </a:t>
            </a:r>
            <a:r>
              <a:rPr lang="en-GB" sz="2400" b="1" dirty="0">
                <a:solidFill>
                  <a:srgbClr val="000000"/>
                </a:solidFill>
                <a:latin typeface="Chalkboard"/>
              </a:rPr>
              <a:t>18</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srgbClr val="000000"/>
                </a:solidFill>
                <a:latin typeface="Chalkboard"/>
              </a:rPr>
              <a:t>                                 </a:t>
            </a:r>
            <a:r>
              <a:rPr kumimoji="0" lang="en-GB" sz="2400" b="1" i="0" u="none" strike="noStrike" kern="1200" cap="none" spc="0" normalizeH="0" baseline="0" noProof="0" dirty="0">
                <a:ln>
                  <a:noFill/>
                </a:ln>
                <a:solidFill>
                  <a:srgbClr val="000000"/>
                </a:solidFill>
                <a:effectLst/>
                <a:uLnTx/>
                <a:uFillTx/>
                <a:latin typeface="Chalkboard"/>
                <a:ea typeface="+mn-ea"/>
                <a:cs typeface="+mn-cs"/>
              </a:rPr>
              <a:t>18:22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پەیدابوون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a:t>
            </a:r>
            <a:r>
              <a:rPr lang="en-GB" sz="2400" b="1" dirty="0">
                <a:solidFill>
                  <a:srgbClr val="000000"/>
                </a:solidFill>
                <a:latin typeface="Chalkboard"/>
              </a:rPr>
              <a:t>18</a:t>
            </a:r>
            <a:r>
              <a:rPr kumimoji="0" lang="en-GB" sz="2400" b="1" i="0" u="none" strike="noStrike" kern="1200" cap="none" spc="0" normalizeH="0" baseline="0" noProof="0" dirty="0">
                <a:ln>
                  <a:noFill/>
                </a:ln>
                <a:solidFill>
                  <a:srgbClr val="000000"/>
                </a:solidFill>
                <a:effectLst/>
                <a:uLnTx/>
                <a:uFillTx/>
                <a:latin typeface="Chalkboard"/>
                <a:ea typeface="+mn-ea"/>
                <a:cs typeface="+mn-cs"/>
              </a:rPr>
              <a:t>:22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پدایش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5449154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68861" y="155113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Then comes the end, when he delivers the kingdom to God the Father after destroying every rule and every authority and power. For he must reign until he has put all his enemies under his feet.</a:t>
            </a:r>
            <a:endParaRPr kumimoji="0" lang="en-GB" sz="2200" b="1" i="0" u="none" strike="noStrike" kern="0" cap="none" spc="0" normalizeH="0" baseline="0" noProof="0" dirty="0">
              <a:ln>
                <a:noFill/>
              </a:ln>
              <a:solidFill>
                <a:srgbClr val="FFFFFF">
                  <a:lumMod val="85000"/>
                </a:srgb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86095" y="2800738"/>
            <a:ext cx="8302826"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سپس پایان فرا‌‌خواهد رسید، یعنی آنگاه که پس از برانداختن هر ریاست و قدرت و نیرویی، پادشاهی را به خدای پدر سپارد. زیرا او باید تا زمانی که پا بر همة دشمنانش بگذارد، حکم براند.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68861" y="3587580"/>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دوای ئەمە کۆتایی دێت، کاتێک پاشایەتییەکە ڕادەستی خودای باوک دەکات، پاش ئەوەی هەموو سەرکردایەتی و دەسەڵات و هێزێکی لەچونکە دەبێ پاشایەتی بکات، هەتا هەموو دوژمنانی دەخاتە ژێر پێیەوە.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44361" y="77155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 Corinthians chapter 15 verses 24 and 25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25,24:15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١ کۆرنسۆس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25,24:15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اول قرنتیان</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00365839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51520" y="76212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Revelation chapter 11 verse 15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ئاشکراکردن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مکاشفه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08078597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68861" y="155113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Then the seventh angel blew his trumpet,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and there were loud voices in heaven, saying, The kingdom of the world has become the kingdom of our Lord and of his Christ, and he shall reign forever and ever.</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30931" y="2964492"/>
            <a:ext cx="8302826"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آنگاه فرشتة هفتم شیپورش را به‌‌صدا در‌آورد؛ و ناگهان صداهایی بلند در آسمان پیچید که می‌گفت: «حکومت جهان، از آنِ خداوند ما و مسیح او شده است. و او تا ابد حکم خواهد راند.»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68861" y="3691152"/>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فریشتەی حەوتەمیش کەڕەناکەی لێدا و چەند دەنگێکی بەرز لە ئاسمانەوە هاتن و گوتیان: «شانشینی جیهان بووەتە شانشینی پەروەردگارمان و مەسیحەکەی ، مەسیحیش بۆ هەتاهەتایە پاشایەتی دەکات.»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51520" y="76212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Revelation chapter 11 verse 15                                            </a:t>
            </a:r>
          </a:p>
          <a:p>
            <a:pPr lvl="0">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15:11 </a:t>
            </a:r>
            <a:r>
              <a:rPr lang="fa-IR" sz="2400" b="1" dirty="0">
                <a:solidFill>
                  <a:srgbClr val="000000"/>
                </a:solidFill>
                <a:latin typeface="Chalkboard"/>
              </a:rPr>
              <a:t>ئاشکراکردن  </a:t>
            </a:r>
            <a:r>
              <a:rPr lang="en-GB" sz="2400" b="1" dirty="0">
                <a:solidFill>
                  <a:srgbClr val="000000"/>
                </a:solidFill>
                <a:latin typeface="Chalkboard"/>
              </a:rPr>
              <a:t>   1</a:t>
            </a:r>
            <a:r>
              <a:rPr kumimoji="0" lang="en-GB" sz="2400" b="1" i="0" u="none" strike="noStrike" kern="1200" cap="none" spc="0" normalizeH="0" baseline="0" noProof="0" dirty="0">
                <a:ln>
                  <a:noFill/>
                </a:ln>
                <a:solidFill>
                  <a:srgbClr val="000000"/>
                </a:solidFill>
                <a:effectLst/>
                <a:uLnTx/>
                <a:uFillTx/>
                <a:latin typeface="Chalkboard"/>
                <a:ea typeface="+mn-ea"/>
                <a:cs typeface="+mn-cs"/>
              </a:rPr>
              <a:t>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مکاشفه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291093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68861" y="155113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Then the seventh angel blew his trumpet, and there were loud voices in heaven,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saying, The kingdom of the world has become the kingdom of our Lord and of his Christ, and he shall reign forever and ever.</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30931" y="2964492"/>
            <a:ext cx="8302826"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آنگاه فرشتة هفتم شیپورش را به‌‌صدا در‌آورد؛ و ناگهان صداهایی بلند در آسمان پیچید که می‌گفت: «حکومت جهان، از آنِ خداوند ما و مسیح او شده است. و او تا ابد حکم خواهد راند.»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68861" y="3691152"/>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فریشتەی حەوتەمیش کەڕەناکەی لێدا و چەند دەنگێکی بەرز لە ئاسمانەوە هاتن و گوتیان: «شانشینی جیهان بووەتە شانشینی پەروەردگارمان و مەسیحەکەی ، مەسیحیش بۆ هەتاهەتایە پاشایەتی دەکات.»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51520" y="76212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Revelation chapter 11 verse 15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ئاشکراکردن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مکاشفه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83291117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68861" y="155113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Then the seventh angel blew his trumpet, and there were loud voices in heaven, saying, The kingdom of the world has become the kingdom of our Lord and of his Christ,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and he shall reign forever and ever.</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30931" y="2964492"/>
            <a:ext cx="8302826"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آنگاه فرشتة هفتم شیپورش را به‌‌صدا در‌آورد؛ و ناگهان صداهایی بلند در آسمان پیچید که می‌گفت: «حکومت جهان، از آنِ خداوند ما و مسیح او شده است. و او تا ابد حکم خواهد راند.»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68861" y="3691152"/>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فریشتەی حەوتەمیش کەڕەناکەی لێدا و چەند دەنگێکی بەرز لە ئاسمانەوە هاتن و گوتیان: «شانشینی جیهان بووەتە شانشینی پەروەردگارمان و مەسیحەکەی ، مەسیحیش بۆ هەتاهەتایە پاشایەتی دەکات.»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51520" y="76212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Revelation chapter 11 verse 15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ئاشکراکردن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مکاشفه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9031832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68861" y="155113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Then the seventh angel blew his trumpet, and there were loud voices in heaven, saying, The kingdom of the world has become the kingdom of our Lord and of his Christ, and he shall reign forever and ever.</a:t>
            </a:r>
            <a:endParaRPr kumimoji="0" lang="en-GB" sz="2200" b="1" i="0" u="none" strike="noStrike" kern="0" cap="none" spc="0" normalizeH="0" baseline="0" noProof="0" dirty="0">
              <a:ln>
                <a:noFill/>
              </a:ln>
              <a:solidFill>
                <a:srgbClr val="FFFFFF">
                  <a:lumMod val="85000"/>
                </a:srgb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30931" y="2964492"/>
            <a:ext cx="8302826"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آنگاه فرشتة هفتم شیپورش را به‌‌صدا در‌آورد؛ و ناگهان صداهایی بلند در آسمان پیچید که می‌گفت: «حکومت جهان، از آنِ خداوند ما و مسیح او شده است. و او تا ابد حکم خواهد راند.»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68861" y="3691152"/>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فریشتەی حەوتەمیش کەڕەناکەی لێدا و چەند دەنگێکی بەرز لە ئاسمانەوە هاتن و گوتیان: «شانشینی جیهان بووەتە شانشینی پەروەردگارمان و مەسیحەکەی ، مەسیحیش بۆ هەتاهەتایە پاشایەتی دەکات.»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51520" y="76212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Revelation chapter 11 verse 15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ئاشکراکردن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15:11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مکاشفه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00462007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E173387-6EB0-1F52-DE47-0E83F1A61BB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000" b="0" i="0" u="none" strike="noStrike" kern="1200" cap="none" spc="0" normalizeH="0" baseline="0" noProof="0" smtClean="0">
                <a:ln>
                  <a:noFill/>
                </a:ln>
                <a:solidFill>
                  <a:srgbClr val="808080"/>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76</a:t>
            </a:fld>
            <a:endParaRPr kumimoji="0" lang="en-GB" sz="1000" b="0" i="0" u="none" strike="noStrike" kern="1200" cap="none" spc="0" normalizeH="0" baseline="0" noProof="0">
              <a:ln>
                <a:noFill/>
              </a:ln>
              <a:solidFill>
                <a:srgbClr val="808080"/>
              </a:solidFill>
              <a:effectLst/>
              <a:uLnTx/>
              <a:uFillTx/>
              <a:latin typeface="Century Gothic"/>
              <a:ea typeface="+mn-ea"/>
              <a:cs typeface="+mn-cs"/>
            </a:endParaRPr>
          </a:p>
        </p:txBody>
      </p:sp>
      <p:sp>
        <p:nvSpPr>
          <p:cNvPr id="6" name="Title 1">
            <a:extLst>
              <a:ext uri="{FF2B5EF4-FFF2-40B4-BE49-F238E27FC236}">
                <a16:creationId xmlns:a16="http://schemas.microsoft.com/office/drawing/2014/main" id="{E1594C49-C221-CEF3-C4E5-0395956BA1C7}"/>
              </a:ext>
            </a:extLst>
          </p:cNvPr>
          <p:cNvSpPr txBox="1">
            <a:spLocks noGrp="1"/>
          </p:cNvSpPr>
          <p:nvPr>
            <p:ph idx="1"/>
          </p:nvPr>
        </p:nvSpPr>
        <p:spPr bwMode="auto">
          <a:xfrm>
            <a:off x="899592" y="1203598"/>
            <a:ext cx="7632848" cy="3034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Verses that tell us that Jerusalem will be the future world capital</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آیاتی که به ما می گوید که اورشلیم پایتخت آینده جهان خواهد بود</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ئەو ئایەتانەی پێمان دەڵێن قودس دەبێتە پایتەختی جیهان</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p:txBody>
      </p:sp>
      <p:sp>
        <p:nvSpPr>
          <p:cNvPr id="7" name="Title 1">
            <a:extLst>
              <a:ext uri="{FF2B5EF4-FFF2-40B4-BE49-F238E27FC236}">
                <a16:creationId xmlns:a16="http://schemas.microsoft.com/office/drawing/2014/main" id="{30979D98-DFB5-59B0-D1ED-E4526C534A58}"/>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85EEFD26-8956-D3A5-B49A-A22217C593F7}"/>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7718331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51520" y="76212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Jeremiah chapter 3 verse 17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17:3</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یه‌رمیا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17:3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ارمیا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41585207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68861" y="155113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At that time Jerusalem shall be called the throne of the Lord,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and all nations shall gather to it, to the presence of the Lord in Jerusalem, and they shall no more stubbornly follow their own evil heart.</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30931" y="2964492"/>
            <a:ext cx="8302826"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زیرا در آن ایام اورشلیم ’تخت پادشاهی یهوه‘ خوانده خواهد شد، و تمامی قومها به جهت بزرگداشت نام یهوه در اورشلیم گرد خواهند آمد و دیگر سرسختانه از دلِ شریرِ خود پیروی نخواهند کرد.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68861" y="3691152"/>
            <a:ext cx="8064896"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لەو کاتەدا بە ئۆرشەلیم دەڵێن، ”تەختی یەزدان“ و هەموو نەتەوەکان لە ئۆرشەلیم کۆدەبنەوە بۆ ئەوەی ڕێز لە ناوی یەزدان بگرن. ئیتر بەدوای کەللەڕەقییە خراپەکەیان ناکەون.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51520" y="76212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Jeremiah chapter 3 verse 17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17:3</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یه‌رمیا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17:3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ارمیا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04597636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68861" y="155113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At that time Jerusalem shall be called the throne of the Lord, and all nations shall gather to it,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to the presence of the Lord in Jerusalem, and they shall no more stubbornly follow their own evil heart.</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30931" y="2964492"/>
            <a:ext cx="8302826"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زیرا در آن ایام اورشلیم ’تخت پادشاهی یهوه‘ خوانده خواهد شد، و تمامی قومها به جهت بزرگداشت نام یهوه در اورشلیم گرد خواهند آمد و دیگر سرسختانه از دلِ شریرِ خود پیروی نخواهند کرد.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68861" y="3691152"/>
            <a:ext cx="8064896"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لەو کاتەدا بە ئۆرشەلیم دەڵێن، ”تەختی یەزدان“ و هەموو نەتەوەکان لە ئۆرشەلیم کۆدەبنەوە بۆ ئەوەی ڕێز لە ناوی یەزدان بگرن. ئیتر بەدوای کەللەڕەقییە خراپەکەیان ناکەون.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51520" y="76212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Jeremiah chapter 3 verse 17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17:3</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یه‌رمیا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17:3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ارمیا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651352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77951"/>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and in your offspring </a:t>
            </a:r>
            <a:r>
              <a:rPr kumimoji="0" lang="en-GB" sz="2400" b="1" i="0" u="none" strike="noStrike" kern="0" cap="none" spc="0" normalizeH="0" baseline="0" noProof="0" dirty="0">
                <a:ln>
                  <a:noFill/>
                </a:ln>
                <a:solidFill>
                  <a:schemeClr val="tx1"/>
                </a:solidFill>
                <a:effectLst/>
                <a:uLnTx/>
                <a:uFillTx/>
                <a:latin typeface="Chalkboard"/>
                <a:ea typeface="+mn-ea"/>
                <a:cs typeface="+mn-cs"/>
              </a:rPr>
              <a:t>shall all the nations of the earth be blessed</a:t>
            </a:r>
            <a:r>
              <a:rPr kumimoji="0" lang="en-GB" sz="2400" b="1" i="0" u="none" strike="noStrike" kern="0" cap="none" spc="0" normalizeH="0" baseline="0" noProof="0" dirty="0">
                <a:ln>
                  <a:noFill/>
                </a:ln>
                <a:solidFill>
                  <a:srgbClr val="FFFFFF">
                    <a:lumMod val="85000"/>
                  </a:srgbClr>
                </a:solidFill>
                <a:effectLst/>
                <a:uLnTx/>
                <a:uFillTx/>
                <a:latin typeface="Chalkboard"/>
                <a:ea typeface="+mn-ea"/>
                <a:cs typeface="+mn-cs"/>
              </a:rPr>
              <a:t>, because you have obeyed my voice.</a:t>
            </a:r>
            <a:endParaRPr kumimoji="0" lang="en-GB" sz="2400" b="1" i="0" u="none" strike="noStrike" kern="0" cap="none" spc="0" normalizeH="0" baseline="0" noProof="0" dirty="0">
              <a:ln>
                <a:noFill/>
              </a:ln>
              <a:solidFill>
                <a:srgbClr val="FFFFFF">
                  <a:lumMod val="85000"/>
                </a:srgb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09141" y="2840550"/>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a:ln>
                  <a:noFill/>
                </a:ln>
                <a:solidFill>
                  <a:srgbClr val="000000"/>
                </a:solidFill>
                <a:effectLst/>
                <a:uLnTx/>
                <a:uFillTx/>
                <a:latin typeface="Chalkboard"/>
                <a:ea typeface="+mn-ea"/>
                <a:cs typeface="+mn-cs"/>
              </a:rPr>
              <a:t>و به واسطۀ نسل تو همه قومهای زمین برکت خواهند یافت، زیرا به صدای من گوش گرفتی.</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لە ڕێگەی نەوەی تۆشەوە هەموو نەتەوەکانی سەر زەوی بەرەکەتدار دەبن، چونکە تۆ گوێڕایەڵی فەرمایشتەکەی من بوویت.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Genesis chapter 22 verse 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18:22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پەیدابوون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18:22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پدایش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96398984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68861" y="155113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At that time Jerusalem shall be called the throne of the Lord, and all nations shall gather to it, to the presence of the Lord in Jerusalem,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and they shall no more stubbornly follow their own evil heart.</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30931" y="2964492"/>
            <a:ext cx="8302826"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زیرا در آن ایام اورشلیم ’تخت پادشاهی یهوه‘ خوانده خواهد شد، و تمامی قومها به جهت بزرگداشت نام یهوه در اورشلیم گرد خواهند آمد و دیگر سرسختانه از دلِ شریرِ خود پیروی نخواهند کرد.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68861" y="3691152"/>
            <a:ext cx="8064896"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لەو کاتەدا بە ئۆرشەلیم دەڵێن، ”تەختی یەزدان“ و هەموو نەتەوەکان لە ئۆرشەلیم کۆدەبنەوە بۆ ئەوەی ڕێز لە ناوی یەزدان بگرن. ئیتر بەدوای کەللەڕەقییە خراپەکەیان ناکەون.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51520" y="76212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Jeremiah chapter 3 verse 17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17:3</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یه‌رمیا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17:3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ارمیا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91939966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68861" y="1551133"/>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At that time Jerusalem shall be called the throne of the Lord, and all nations shall gather to it, to the presence of the Lord in Jerusalem, and they shall no more stubbornly follow their own evil heart.</a:t>
            </a:r>
            <a:endParaRPr kumimoji="0" lang="en-GB" sz="2200" b="1" i="0" u="none" strike="noStrike" kern="0" cap="none" spc="0" normalizeH="0" baseline="0" noProof="0" dirty="0">
              <a:ln>
                <a:noFill/>
              </a:ln>
              <a:solidFill>
                <a:srgbClr val="FFFFFF">
                  <a:lumMod val="85000"/>
                </a:srgb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30931" y="2964492"/>
            <a:ext cx="8302826"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 زیرا در آن ایام اورشلیم ’تخت پادشاهی یهوه‘ خوانده خواهد شد، و تمامی قومها به جهت بزرگداشت نام یهوه در اورشلیم گرد خواهند آمد و دیگر سرسختانه از دلِ شریرِ خود پیروی نخواهند کرد.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68861" y="3691152"/>
            <a:ext cx="8064896"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لەو کاتەدا بە ئۆرشەلیم دەڵێن، ”تەختی یەزدان“ و هەموو نەتەوەکان لە ئۆرشەلیم کۆدەبنەوە بۆ ئەوەی ڕێز لە ناوی یەزدان بگرن. ئیتر بەدوای کەللەڕەقییە خراپەکەیان ناکەون.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51520" y="76212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Jeremiah chapter 3 verse 17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17:3</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یه‌رمیا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17:3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ارمیا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17482777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76571" y="70779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Micah chapter 4 verse 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2:4</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میخا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میکاه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89551245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05973" y="1422764"/>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and many nations shall come,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and say: Come, let us go up to the mountain of the Lord, to the house of the God of Jacob, that he may teach us his ways and that we may walk in his paths. For out of Zion shall go forth the law, and the word of the Lord from Jerusalem.</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4209" y="2844289"/>
            <a:ext cx="830282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و قومهای بسیار آمده، خواهند گفت: «بیایید تا به کوه خداوند برویم و به خانۀ خدای یعقوب برآییم، تا راههای خویش را به ما تعلیم دهد و در طریقهای وی گام برداریم.» زیرا شریعت از صَهیون صادر خواهد شد، کلام خداوند از اورشلیم.</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68861" y="3691152"/>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زۆرێک لە نەتەوەکان بەڕێ دەکەون و دەڵێن: «وەرن با بەرەو کێوی یەزدان سەربکەوین، بۆ ماڵەکەی خودای یاقوب. فێری ڕێگاکانی خۆیمان دەکات، بۆ ئەوەی بە ڕێچکەی ئەودا بڕۆین.» فێرکردن لە سییۆنەوە دەردەچێت، پەیامی یەزدانیش لە ئۆرشەلیمەوە.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76571" y="70779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Micah chapter 4 verse 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2:4</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میخا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میکاه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67136292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05973" y="1422764"/>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and many nations shall come, and say: Come, let us go up to the mountain of the Lord,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to the house of the God of Jacob, that he may teach us his ways and that we may walk in his paths. For out of Zion shall go forth the law, and the word of the Lord from Jerusalem.</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4209" y="2844289"/>
            <a:ext cx="830282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و قومهای بسیار آمده، خواهند گفت: «بیایید تا به کوه خداوند برویم و به خانۀ خدای یعقوب برآییم، تا راههای خویش را به ما تعلیم دهد و در طریقهای وی گام برداریم.» زیرا شریعت از صَهیون صادر خواهد شد، کلام خداوند از اورشلیم.</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68861" y="3691152"/>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زۆرێک لە نەتەوەکان بەڕێ دەکەون و دەڵێن: «وەرن با بەرەو کێوی یەزدان سەربکەوین، بۆ ماڵەکەی خودای یاقوب. فێری ڕێگاکانی خۆیمان دەکات، بۆ ئەوەی بە ڕێچکەی ئەودا بڕۆین.» فێرکردن لە سییۆنەوە دەردەچێت، پەیامی یەزدانیش لە ئۆرشەلیمەوە.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76571" y="70779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Micah chapter 4 verse 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2:4</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میخا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میکاه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09005161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05973" y="1422764"/>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and many nations shall come, and say: Come, let us go up to the mountain of the Lord, to the house of the God of Jacob, </a:t>
            </a:r>
            <a:r>
              <a:rPr kumimoji="0" lang="en-GB" sz="2200" b="1" i="0" u="none" strike="noStrike" kern="0" cap="none" spc="0" normalizeH="0" baseline="0" noProof="0" dirty="0">
                <a:ln>
                  <a:noFill/>
                </a:ln>
                <a:solidFill>
                  <a:schemeClr val="bg1">
                    <a:lumMod val="75000"/>
                  </a:schemeClr>
                </a:solidFill>
                <a:effectLst/>
                <a:uLnTx/>
                <a:uFillTx/>
                <a:latin typeface="Chalkboard"/>
                <a:ea typeface="+mn-ea"/>
                <a:cs typeface="+mn-cs"/>
              </a:rPr>
              <a:t>that he may teach us his ways and that we may walk in his paths. For out of Zion shall go forth the law, and the word of the Lord from Jerusalem.</a:t>
            </a:r>
            <a:endParaRPr kumimoji="0" lang="en-GB" sz="2200" b="1" i="0" u="none" strike="noStrike" kern="0" cap="none" spc="0" normalizeH="0" baseline="0" noProof="0" dirty="0">
              <a:ln>
                <a:noFill/>
              </a:ln>
              <a:solidFill>
                <a:schemeClr val="bg1">
                  <a:lumMod val="7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4209" y="2844289"/>
            <a:ext cx="830282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و قومهای بسیار آمده، خواهند گفت: «بیایید تا به کوه خداوند برویم و به خانۀ خدای یعقوب برآییم، تا راههای خویش را به ما تعلیم دهد و در طریقهای وی گام برداریم.» زیرا شریعت از صَهیون صادر خواهد شد، کلام خداوند از اورشلیم.</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68861" y="3691152"/>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زۆرێک لە نەتەوەکان بەڕێ دەکەون و دەڵێن: «وەرن با بەرەو کێوی یەزدان سەربکەوین، بۆ ماڵەکەی خودای یاقوب. فێری ڕێگاکانی خۆیمان دەکات، بۆ ئەوەی بە ڕێچکەی ئەودا بڕۆین.» فێرکردن لە سییۆنەوە دەردەچێت، پەیامی یەزدانیش لە ئۆرشەلیمەوە.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76571" y="70779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Micah chapter 4 verse 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2:4</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میخا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میکاه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28213166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05973" y="1422764"/>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and many nations shall come, and say: Come, let us go up to the mountain of the Lord, to the house of the God of Jacob, that he may teach us his ways and that we may walk in his paths.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For out of Zion shall go forth the law, and the word of the Lord from Jerusalem.</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4209" y="2844289"/>
            <a:ext cx="830282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و قومهای بسیار آمده، خواهند گفت: «بیایید تا به کوه خداوند برویم و به خانۀ خدای یعقوب برآییم، تا راههای خویش را به ما تعلیم دهد و در طریقهای وی گام برداریم.» زیرا شریعت از صَهیون صادر خواهد شد، کلام خداوند از اورشلیم.</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68861" y="3691152"/>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زۆرێک لە نەتەوەکان بەڕێ دەکەون و دەڵێن: «وەرن با بەرەو کێوی یەزدان سەربکەوین، بۆ ماڵەکەی خودای یاقوب. فێری ڕێگاکانی خۆیمان دەکات، بۆ ئەوەی بە ڕێچکەی ئەودا بڕۆین.» فێرکردن لە سییۆنەوە دەردەچێت، پەیامی یەزدانیش لە ئۆرشەلیمەوە.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76571" y="70779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Micah chapter 4 verse 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2:4</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میخا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میکاه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93201303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05973" y="1422764"/>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and many nations shall come, and say: Come, let us go up to the mountain of the Lord, to the house of the God of Jacob, that he may teach us his ways and that we may walk in his paths. For out of Zion shall go forth the law, </a:t>
            </a:r>
            <a:r>
              <a:rPr kumimoji="0" lang="en-GB" sz="2200" b="1" i="0" u="none" strike="noStrike" kern="0" cap="none" spc="0" normalizeH="0" baseline="0" noProof="0" dirty="0">
                <a:ln>
                  <a:noFill/>
                </a:ln>
                <a:solidFill>
                  <a:schemeClr val="bg1">
                    <a:lumMod val="85000"/>
                  </a:schemeClr>
                </a:solidFill>
                <a:effectLst/>
                <a:uLnTx/>
                <a:uFillTx/>
                <a:latin typeface="Chalkboard"/>
                <a:ea typeface="+mn-ea"/>
                <a:cs typeface="+mn-cs"/>
              </a:rPr>
              <a:t>and the word of the Lord from Jerusalem.</a:t>
            </a:r>
            <a:endParaRPr kumimoji="0" lang="en-GB" sz="22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4209" y="2844289"/>
            <a:ext cx="830282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و قومهای بسیار آمده، خواهند گفت: «بیایید تا به کوه خداوند برویم و به خانۀ خدای یعقوب برآییم، تا راههای خویش را به ما تعلیم دهد و در طریقهای وی گام برداریم.» زیرا شریعت از صَهیون صادر خواهد شد، کلام خداوند از اورشلیم.</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68861" y="3691152"/>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زۆرێک لە نەتەوەکان بەڕێ دەکەون و دەڵێن: «وەرن با بەرەو کێوی یەزدان سەربکەوین، بۆ ماڵەکەی خودای یاقوب. فێری ڕێگاکانی خۆیمان دەکات، بۆ ئەوەی بە ڕێچکەی ئەودا بڕۆین.» فێرکردن لە سییۆنەوە دەردەچێت، پەیامی یەزدانیش لە ئۆرشەلیمەوە.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76571" y="70779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Micah chapter 4 verse 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2:4</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میخا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میکاه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91498799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05973" y="1422764"/>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200" b="1" i="0" u="none" strike="noStrike" kern="0" cap="none" spc="0" normalizeH="0" baseline="0" noProof="0" dirty="0">
                <a:ln>
                  <a:noFill/>
                </a:ln>
                <a:solidFill>
                  <a:srgbClr val="333333"/>
                </a:solidFill>
                <a:effectLst/>
                <a:uLnTx/>
                <a:uFillTx/>
                <a:latin typeface="Chalkboard"/>
                <a:ea typeface="+mn-ea"/>
                <a:cs typeface="+mn-cs"/>
              </a:rPr>
              <a:t> and many nations shall come, and say: Come, let us go up to the mountain of the Lord, to the house of the God of Jacob, that he may teach us his ways and that we may walk in his paths. For out of Zion shall go forth the law, and the word of the Lord from Jerusalem.</a:t>
            </a:r>
            <a:endParaRPr kumimoji="0" lang="en-GB" sz="2200" b="1" i="0" u="none" strike="noStrike" kern="0" cap="none" spc="0" normalizeH="0" baseline="0" noProof="0" dirty="0">
              <a:ln>
                <a:noFill/>
              </a:ln>
              <a:solidFill>
                <a:srgbClr val="FFFFFF">
                  <a:lumMod val="85000"/>
                </a:srgb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4209" y="2844289"/>
            <a:ext cx="830282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و قومهای بسیار آمده، خواهند گفت: «بیایید تا به کوه خداوند برویم و به خانۀ خدای یعقوب برآییم، تا راههای خویش را به ما تعلیم دهد و در طریقهای وی گام برداریم.» زیرا شریعت از صَهیون صادر خواهد شد، کلام خداوند از اورشلیم.</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68861" y="3691152"/>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زۆرێک لە نەتەوەکان بەڕێ دەکەون و دەڵێن: «وەرن با بەرەو کێوی یەزدان سەربکەوین، بۆ ماڵەکەی خودای یاقوب. فێری ڕێگاکانی خۆیمان دەکات، بۆ ئەوەی بە ڕێچکەی ئەودا بڕۆین.» فێرکردن لە سییۆنەوە دەردەچێت، پەیامی یەزدانیش لە ئۆرشەلیمەوە.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76571" y="70779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Micah chapter 4 verse 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2:4</a:t>
            </a:r>
            <a:r>
              <a:rPr kumimoji="0" lang="fa-IR" sz="2400" b="1" i="0" u="none" strike="noStrike" kern="1200" cap="none" spc="0" normalizeH="0" baseline="0" noProof="0" dirty="0">
                <a:ln>
                  <a:noFill/>
                </a:ln>
                <a:solidFill>
                  <a:srgbClr val="000000"/>
                </a:solidFill>
                <a:effectLst/>
                <a:uLnTx/>
                <a:uFillTx/>
                <a:latin typeface="Chalkboard"/>
                <a:ea typeface="+mn-ea"/>
                <a:cs typeface="+mn-cs"/>
              </a:rPr>
              <a:t>میخا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میکاه</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3155970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76571" y="70779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Zechariah chapter 14 verses 16 and 17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17,16:14</a:t>
            </a:r>
            <a:r>
              <a:rPr kumimoji="0" lang="fa-IR" sz="2400" b="1" i="0" u="none" strike="noStrike" kern="1200" cap="none" spc="0" normalizeH="0" baseline="0" noProof="0" dirty="0">
                <a:ln>
                  <a:noFill/>
                </a:ln>
                <a:solidFill>
                  <a:srgbClr val="000000"/>
                </a:solidFill>
                <a:effectLst/>
                <a:uLnTx/>
                <a:uFillTx/>
                <a:latin typeface="Chalkboard"/>
                <a:ea typeface="+mn-ea"/>
                <a:cs typeface="+mn-cs"/>
              </a:rPr>
              <a:t>زه‌كه‌ریا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17,16:14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زکریا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861698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77951"/>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and in your offspring </a:t>
            </a:r>
            <a:r>
              <a:rPr kumimoji="0" lang="en-GB" sz="2400" b="1" i="0" u="none" strike="noStrike" kern="0" cap="none" spc="0" normalizeH="0" baseline="0" noProof="0" dirty="0">
                <a:ln>
                  <a:noFill/>
                </a:ln>
                <a:solidFill>
                  <a:srgbClr val="000000"/>
                </a:solidFill>
                <a:effectLst/>
                <a:uLnTx/>
                <a:uFillTx/>
                <a:latin typeface="Chalkboard"/>
                <a:ea typeface="+mn-ea"/>
                <a:cs typeface="+mn-cs"/>
              </a:rPr>
              <a:t>shall all the nations of the earth be blessed</a:t>
            </a:r>
            <a:r>
              <a:rPr kumimoji="0" lang="en-GB" sz="2400" b="1" i="0" u="none" strike="noStrike" kern="0" cap="none" spc="0" normalizeH="0" baseline="0" noProof="0" dirty="0">
                <a:ln>
                  <a:noFill/>
                </a:ln>
                <a:solidFill>
                  <a:schemeClr val="tx1"/>
                </a:solidFill>
                <a:effectLst/>
                <a:uLnTx/>
                <a:uFillTx/>
                <a:latin typeface="Chalkboard"/>
                <a:ea typeface="+mn-ea"/>
                <a:cs typeface="+mn-cs"/>
              </a:rPr>
              <a:t>, because you have obeyed my voice.</a:t>
            </a:r>
            <a:endParaRPr kumimoji="0" lang="en-GB" sz="2400" b="1" i="0" u="none" strike="noStrike" kern="0" cap="none" spc="0" normalizeH="0" baseline="0" noProof="0" dirty="0">
              <a:ln>
                <a:noFill/>
              </a:ln>
              <a:solidFill>
                <a:schemeClr val="tx1"/>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09141" y="2840550"/>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a:ln>
                  <a:noFill/>
                </a:ln>
                <a:solidFill>
                  <a:srgbClr val="000000"/>
                </a:solidFill>
                <a:effectLst/>
                <a:uLnTx/>
                <a:uFillTx/>
                <a:latin typeface="Chalkboard"/>
                <a:ea typeface="+mn-ea"/>
                <a:cs typeface="+mn-cs"/>
              </a:rPr>
              <a:t>و به واسطۀ نسل تو همه قومهای زمین برکت خواهند یافت، زیرا به صدای من گوش گرفتی.</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لە ڕێگەی نەوەی تۆشەوە هەموو نەتەوەکانی سەر زەوی بەرەکەتدار دەبن، چونکە تۆ گوێڕایەڵی فەرمایشتەکەی من بوویت.</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Genesis chapter 22 verse 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18:22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پەیدابوون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18:22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پدایش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66255369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05973" y="1422764"/>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Then everyone who survives of all the nations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that have come against Jerusalem shall go up year after year to worship the King, the Lord of hosts, and to keep the Feast of Booths. And any of the families of the earth do not go up to Jerusalem to worship the King, the Lord of hosts, there will be no rain on them.</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4209" y="2844289"/>
            <a:ext cx="830282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آنگاه باقیماندگان تمامی قومهایی که بر ضد اورشلیم آمده بودند، جملگی همه‌ساله بر خواهند آمد تا پادشاه، یعنی خداوند لشکرها را پرستش کنند و عید خیمه‌ها را جشن بگیرند. هر یک از طوایف زمین که برای پرستش پادشاه، خداوند لشکرها به اورشلیم برنیایند، بر آنان باران نخواهد آمد.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77981" y="3814204"/>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ئەگەر هەر نەتەوەیەکی زەوی نەچێتە ئۆرشەلیم بۆ کڕنۆشبردن بۆ پاشا، یەزدانی سوپاسالار، بارانی بۆ نابارێت. ئەگەر گەلی میسر نەیێت و بەشدار نەبێت، بارانیان بۆ نابارێت، ئەو دەردەیان لەسەر دەبێت کە یەزدان لە نەتەوەکانی دەدات، ئەوانەی نایەن بۆ گێڕانی جەژنی کەپرەشینە.</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76571" y="70779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Zechariah chapter 14 verses 16 and 17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17,16:14</a:t>
            </a:r>
            <a:r>
              <a:rPr kumimoji="0" lang="fa-IR" sz="2400" b="1" i="0" u="none" strike="noStrike" kern="1200" cap="none" spc="0" normalizeH="0" baseline="0" noProof="0" dirty="0">
                <a:ln>
                  <a:noFill/>
                </a:ln>
                <a:solidFill>
                  <a:srgbClr val="000000"/>
                </a:solidFill>
                <a:effectLst/>
                <a:uLnTx/>
                <a:uFillTx/>
                <a:latin typeface="Chalkboard"/>
                <a:ea typeface="+mn-ea"/>
                <a:cs typeface="+mn-cs"/>
              </a:rPr>
              <a:t>زه‌كه‌ریا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17,16:14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زکریا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59001661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05973" y="1422764"/>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Then everyone who survives of all the nations that have come against Jerusalem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shall go up year after year to worship the King, the Lord of hosts, and to keep the Feast of Booths. And any of the families of the earth do not go up to Jerusalem to worship the King, the Lord of hosts, there will be no rain on them.</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4209" y="2844289"/>
            <a:ext cx="830282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آنگاه باقیماندگان تمامی قومهایی که بر ضد اورشلیم آمده بودند، جملگی همه‌ساله بر خواهند آمد تا پادشاه، یعنی خداوند لشکرها را پرستش کنند و عید خیمه‌ها را جشن بگیرند. هر یک از طوایف زمین که برای پرستش پادشاه، خداوند لشکرها به اورشلیم برنیایند، بر آنان باران نخواهد آمد.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77981" y="3814204"/>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ئەگەر هەر نەتەوەیەکی زەوی نەچێتە ئۆرشەلیم بۆ کڕنۆشبردن بۆ پاشا، یەزدانی سوپاسالار، بارانی بۆ نابارێت. ئەگەر گەلی میسر نەیێت و بەشدار نەبێت، بارانیان بۆ نابارێت، ئەو دەردەیان لەسەر دەبێت کە یەزدان لە نەتەوەکانی دەدات، ئەوانەی نایەن بۆ گێڕانی جەژنی کەپرەشینە.</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76571" y="70779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Zechariah chapter 14 verses 16 and 17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17,16:14</a:t>
            </a:r>
            <a:r>
              <a:rPr kumimoji="0" lang="fa-IR" sz="2400" b="1" i="0" u="none" strike="noStrike" kern="1200" cap="none" spc="0" normalizeH="0" baseline="0" noProof="0" dirty="0">
                <a:ln>
                  <a:noFill/>
                </a:ln>
                <a:solidFill>
                  <a:srgbClr val="000000"/>
                </a:solidFill>
                <a:effectLst/>
                <a:uLnTx/>
                <a:uFillTx/>
                <a:latin typeface="Chalkboard"/>
                <a:ea typeface="+mn-ea"/>
                <a:cs typeface="+mn-cs"/>
              </a:rPr>
              <a:t>زه‌كه‌ریا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17,16:14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زکریا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10435915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05973" y="1422764"/>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Then everyone who survives of all the nations that have come against Jerusalem shall go up year after year to worship the King, the Lord of hosts,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and to keep the Feast of Booths. And any of the families of the earth do not go up to Jerusalem to worship the King, the Lord of hosts, there will be no rain on them.</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4209" y="2844289"/>
            <a:ext cx="830282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آنگاه باقیماندگان تمامی قومهایی که بر ضد اورشلیم آمده بودند، جملگی همه‌ساله بر خواهند آمد تا پادشاه، یعنی خداوند لشکرها را پرستش کنند و عید خیمه‌ها را جشن بگیرند. هر یک از طوایف زمین که برای پرستش پادشاه، خداوند لشکرها به اورشلیم برنیایند، بر آنان باران نخواهد آمد.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77981" y="3814204"/>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ئەگەر هەر نەتەوەیەکی زەوی نەچێتە ئۆرشەلیم بۆ کڕنۆشبردن بۆ پاشا، یەزدانی سوپاسالار، بارانی بۆ نابارێت. ئەگەر گەلی میسر نەیێت و بەشدار نەبێت، بارانیان بۆ نابارێت، ئەو دەردەیان لەسەر دەبێت کە یەزدان لە نەتەوەکانی دەدات، ئەوانەی نایەن بۆ گێڕانی جەژنی کەپرەشینە.</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76571" y="70779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Zechariah chapter 14 verses 16 and 17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17,16:14</a:t>
            </a:r>
            <a:r>
              <a:rPr kumimoji="0" lang="fa-IR" sz="2400" b="1" i="0" u="none" strike="noStrike" kern="1200" cap="none" spc="0" normalizeH="0" baseline="0" noProof="0" dirty="0">
                <a:ln>
                  <a:noFill/>
                </a:ln>
                <a:solidFill>
                  <a:srgbClr val="000000"/>
                </a:solidFill>
                <a:effectLst/>
                <a:uLnTx/>
                <a:uFillTx/>
                <a:latin typeface="Chalkboard"/>
                <a:ea typeface="+mn-ea"/>
                <a:cs typeface="+mn-cs"/>
              </a:rPr>
              <a:t>زه‌كه‌ریا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17,16:14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زکریا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55786871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05973" y="1422764"/>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Then everyone who survives of all the nations that have come against Jerusalem shall go up year after year to worship the King, the Lord of hosts, and to keep the Feast of Booths.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And any of the families of the earth do not go up to Jerusalem to worship the King, the Lord of hosts, there will be no rain on them.</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4209" y="2844289"/>
            <a:ext cx="830282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آنگاه باقیماندگان تمامی قومهایی که بر ضد اورشلیم آمده بودند، جملگی همه‌ساله بر خواهند آمد تا پادشاه، یعنی خداوند لشکرها را پرستش کنند و عید خیمه‌ها را جشن بگیرند. هر یک از طوایف زمین که برای پرستش پادشاه، خداوند لشکرها به اورشلیم برنیایند، بر آنان باران نخواهد آمد.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77981" y="3814204"/>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ئەگەر هەر نەتەوەیەکی زەوی نەچێتە ئۆرشەلیم بۆ کڕنۆشبردن بۆ پاشا، یەزدانی سوپاسالار، بارانی بۆ نابارێت. ئەگەر گەلی میسر نەیێت و بەشدار نەبێت، بارانیان بۆ نابارێت، ئەو دەردەیان لەسەر دەبێت کە یەزدان لە نەتەوەکانی دەدات، ئەوانەی نایەن بۆ گێڕانی جەژنی کەپرەشینە.</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76571" y="70779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Zechariah chapter 14 verses 16 and 17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17,16:14</a:t>
            </a:r>
            <a:r>
              <a:rPr kumimoji="0" lang="fa-IR" sz="2400" b="1" i="0" u="none" strike="noStrike" kern="1200" cap="none" spc="0" normalizeH="0" baseline="0" noProof="0" dirty="0">
                <a:ln>
                  <a:noFill/>
                </a:ln>
                <a:solidFill>
                  <a:srgbClr val="000000"/>
                </a:solidFill>
                <a:effectLst/>
                <a:uLnTx/>
                <a:uFillTx/>
                <a:latin typeface="Chalkboard"/>
                <a:ea typeface="+mn-ea"/>
                <a:cs typeface="+mn-cs"/>
              </a:rPr>
              <a:t>زه‌كه‌ریا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17,16:14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زکریا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2950919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05973" y="1422764"/>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Then everyone who survives of all the nations that have come against Jerusalem shall go up year after year to worship the King, the Lord of hosts, and to keep the Feast of Booths. And any of the families of the earth do not go up to Jerusalem to worship the King, the Lord of hosts, there will be no rain on them.</a:t>
            </a:r>
            <a:endParaRPr kumimoji="0" lang="en-GB" sz="2000" b="1" i="0" u="none" strike="noStrike" kern="0" cap="none" spc="0" normalizeH="0" baseline="0" noProof="0" dirty="0">
              <a:ln>
                <a:noFill/>
              </a:ln>
              <a:solidFill>
                <a:srgbClr val="FFFFFF">
                  <a:lumMod val="85000"/>
                </a:srgb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4209" y="2844289"/>
            <a:ext cx="830282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آنگاه باقیماندگان تمامی قومهایی که بر ضد اورشلیم آمده بودند، جملگی همه‌ساله بر خواهند آمد تا پادشاه، یعنی خداوند لشکرها را پرستش کنند و عید خیمه‌ها را جشن بگیرند. هر یک از طوایف زمین که برای پرستش پادشاه، خداوند لشکرها به اورشلیم برنیایند، بر آنان باران نخواهد آمد.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77981" y="3814204"/>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ئەگەر هەر نەتەوەیەکی زەوی نەچێتە ئۆرشەلیم بۆ کڕنۆشبردن بۆ پاشا، یەزدانی سوپاسالار، بارانی بۆ نابارێت. ئەگەر گەلی میسر نەیێت و بەشدار نەبێت، بارانیان بۆ نابارێت، ئەو دەردەیان لەسەر دەبێت کە یەزدان لە نەتەوەکانی دەدات، ئەوانەی نایەن بۆ گێڕانی جەژنی کەپرەشینە.</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76571" y="70779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Zechariah chapter 14 verses 16 and 17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17,16:14</a:t>
            </a:r>
            <a:r>
              <a:rPr kumimoji="0" lang="fa-IR" sz="2400" b="1" i="0" u="none" strike="noStrike" kern="1200" cap="none" spc="0" normalizeH="0" baseline="0" noProof="0" dirty="0">
                <a:ln>
                  <a:noFill/>
                </a:ln>
                <a:solidFill>
                  <a:srgbClr val="000000"/>
                </a:solidFill>
                <a:effectLst/>
                <a:uLnTx/>
                <a:uFillTx/>
                <a:latin typeface="Chalkboard"/>
                <a:ea typeface="+mn-ea"/>
                <a:cs typeface="+mn-cs"/>
              </a:rPr>
              <a:t>زه‌كه‌ریا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17,16:14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زکریا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63257863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05973" y="1422764"/>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Then everyone who survives of all the nations that have come against Jerusalem shall go up year after year to worship the King, the Lord of hosts, and to keep the Feast of Booths. And any of the families of the earth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do not go up to Jerusalem to worship the King, the Lord of hosts, there will be no rain on them.</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4209" y="2844289"/>
            <a:ext cx="830282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آنگاه باقیماندگان تمامی قومهایی که بر ضد اورشلیم آمده بودند، جملگی همه‌ساله بر خواهند آمد تا پادشاه، یعنی خداوند لشکرها را پرستش کنند و عید خیمه‌ها را جشن بگیرند. هر یک از طوایف زمین که برای پرستش پادشاه، خداوند لشکرها به اورشلیم برنیایند، بر آنان باران نخواهد آمد.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77981" y="3814204"/>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ئەگەر هەر نەتەوەیەکی زەوی نەچێتە ئۆرشەلیم بۆ کڕنۆشبردن بۆ پاشا، یەزدانی سوپاسالار، بارانی بۆ نابارێت. ئەگەر گەلی میسر نەیێت و بەشدار نەبێت، بارانیان بۆ نابارێت، ئەو دەردەیان لەسەر دەبێت کە یەزدان لە نەتەوەکانی دەدات، ئەوانەی نایەن بۆ گێڕانی جەژنی کەپرەشینە.</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76571" y="70779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Zechariah chapter 14 verses 16 and 17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17,16:14</a:t>
            </a:r>
            <a:r>
              <a:rPr kumimoji="0" lang="fa-IR" sz="2400" b="1" i="0" u="none" strike="noStrike" kern="1200" cap="none" spc="0" normalizeH="0" baseline="0" noProof="0" dirty="0">
                <a:ln>
                  <a:noFill/>
                </a:ln>
                <a:solidFill>
                  <a:srgbClr val="000000"/>
                </a:solidFill>
                <a:effectLst/>
                <a:uLnTx/>
                <a:uFillTx/>
                <a:latin typeface="Chalkboard"/>
                <a:ea typeface="+mn-ea"/>
                <a:cs typeface="+mn-cs"/>
              </a:rPr>
              <a:t>زه‌كه‌ریا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17,16:14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زکریا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0058800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05973" y="1422764"/>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Then everyone who survives of all the nations that have come against Jerusalem shall go up year after year to worship the King, the Lord of hosts, and to keep the Feast of Booths. And any of the families of the earth do not go up to Jerusalem to worship the King, the Lord of hosts,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there will be no rain on them.</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4209" y="2844289"/>
            <a:ext cx="830282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آنگاه باقیماندگان تمامی قومهایی که بر ضد اورشلیم آمده بودند، جملگی همه‌ساله بر خواهند آمد تا پادشاه، یعنی خداوند لشکرها را پرستش کنند و عید خیمه‌ها را جشن بگیرند. هر یک از طوایف زمین که برای پرستش پادشاه، خداوند لشکرها به اورشلیم برنیایند، بر آنان باران نخواهد آمد.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77981" y="3814204"/>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ئەگەر هەر نەتەوەیەکی زەوی نەچێتە ئۆرشەلیم بۆ کڕنۆشبردن بۆ پاشا، یەزدانی سوپاسالار، بارانی بۆ نابارێت. ئەگەر گەلی میسر نەیێت و بەشدار نەبێت، بارانیان بۆ نابارێت، ئەو دەردەیان لەسەر دەبێت کە یەزدان لە نەتەوەکانی دەدات، ئەوانەی نایەن بۆ گێڕانی جەژنی کەپرەشینە.</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76571" y="70779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Zechariah chapter 14 verses 16 and 17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17,16:14</a:t>
            </a:r>
            <a:r>
              <a:rPr kumimoji="0" lang="fa-IR" sz="2400" b="1" i="0" u="none" strike="noStrike" kern="1200" cap="none" spc="0" normalizeH="0" baseline="0" noProof="0" dirty="0">
                <a:ln>
                  <a:noFill/>
                </a:ln>
                <a:solidFill>
                  <a:srgbClr val="000000"/>
                </a:solidFill>
                <a:effectLst/>
                <a:uLnTx/>
                <a:uFillTx/>
                <a:latin typeface="Chalkboard"/>
                <a:ea typeface="+mn-ea"/>
                <a:cs typeface="+mn-cs"/>
              </a:rPr>
              <a:t>زه‌كه‌ریا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17,16:14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زکریا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78015097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05973" y="1422764"/>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Then everyone who survives of all the nations that have come against Jerusalem shall go up year after year to worship the King, the Lord of hosts, and to keep the Feast of Booths. And any of the families of the earth do not go up to Jerusalem to worship the King, the Lord of hosts, there will be no rain on them.</a:t>
            </a:r>
            <a:endParaRPr kumimoji="0" lang="en-GB" sz="2000" b="1" i="0" u="none" strike="noStrike" kern="0" cap="none" spc="0" normalizeH="0" baseline="0" noProof="0" dirty="0">
              <a:ln>
                <a:noFill/>
              </a:ln>
              <a:solidFill>
                <a:srgbClr val="FFFFFF">
                  <a:lumMod val="85000"/>
                </a:srgbClr>
              </a:solidFill>
              <a:effectLst/>
              <a:uLnTx/>
              <a:uFillTx/>
              <a:latin typeface="Candara" panose="020E0502030303020204" pitchFamily="34" charset="0"/>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4209" y="2844289"/>
            <a:ext cx="830282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آنگاه باقیماندگان تمامی قومهایی که بر ضد اورشلیم آمده بودند، جملگی همه‌ساله بر خواهند آمد تا پادشاه، یعنی خداوند لشکرها را پرستش کنند و عید خیمه‌ها را جشن بگیرند. هر یک از طوایف زمین که برای پرستش پادشاه، خداوند لشکرها به اورشلیم برنیایند، بر آنان باران نخواهد آمد.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677981" y="3814204"/>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ئەگەر هەر نەتەوەیەکی زەوی نەچێتە ئۆرشەلیم بۆ کڕنۆشبردن بۆ پاشا، یەزدانی سوپاسالار، بارانی بۆ نابارێت. ئەگەر گەلی میسر نەیێت و بەشدار نەبێت، بارانیان بۆ نابارێت، ئەو دەردەیان لەسەر دەبێت کە یەزدان لە نەتەوەکانی دەدات، ئەوانەی نایەن بۆ گێڕانی جەژنی کەپرەشینە.</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B30200CB-035D-817C-4C8B-0A47F5EEE1EC}"/>
              </a:ext>
            </a:extLst>
          </p:cNvPr>
          <p:cNvSpPr txBox="1"/>
          <p:nvPr/>
        </p:nvSpPr>
        <p:spPr>
          <a:xfrm>
            <a:off x="276571" y="707790"/>
            <a:ext cx="81985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Zechariah chapter 14 verses 16 and 17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17,16:14</a:t>
            </a:r>
            <a:r>
              <a:rPr kumimoji="0" lang="fa-IR" sz="2400" b="1" i="0" u="none" strike="noStrike" kern="1200" cap="none" spc="0" normalizeH="0" baseline="0" noProof="0" dirty="0">
                <a:ln>
                  <a:noFill/>
                </a:ln>
                <a:solidFill>
                  <a:srgbClr val="000000"/>
                </a:solidFill>
                <a:effectLst/>
                <a:uLnTx/>
                <a:uFillTx/>
                <a:latin typeface="Chalkboard"/>
                <a:ea typeface="+mn-ea"/>
                <a:cs typeface="+mn-cs"/>
              </a:rPr>
              <a:t>زه‌كه‌ریا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17,16:14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 زکریا</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41252061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2" name="TextBox 1">
            <a:extLst>
              <a:ext uri="{FF2B5EF4-FFF2-40B4-BE49-F238E27FC236}">
                <a16:creationId xmlns:a16="http://schemas.microsoft.com/office/drawing/2014/main" id="{7F7D5DBF-676B-41C0-A1FB-717B4DAEA356}"/>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1733982" y="1705485"/>
            <a:ext cx="5702267"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 will end with a prayer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با دعا تمام می کنیم</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بە دوعایەک کۆتایی پێدێنین</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itle 1">
            <a:extLst>
              <a:ext uri="{FF2B5EF4-FFF2-40B4-BE49-F238E27FC236}">
                <a16:creationId xmlns:a16="http://schemas.microsoft.com/office/drawing/2014/main" id="{4996744E-E2E8-3275-4FFA-793AFBE9BDC1}"/>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Tree>
    <p:extLst>
      <p:ext uri="{BB962C8B-B14F-4D97-AF65-F5344CB8AC3E}">
        <p14:creationId xmlns:p14="http://schemas.microsoft.com/office/powerpoint/2010/main" val="360796108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683568" y="899071"/>
            <a:ext cx="7704856"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Thank you for coming– we hope see you next week, God willing!</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از حضور شما متشکرم – به امید خدا، امیدواریم هفته آینده شما را ببینیم!</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سوپاس بۆ هاتنت– هیوادارین هەفتەی داهاتوو بتانبینین، ان شاء الله!</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itle 1">
            <a:extLst>
              <a:ext uri="{FF2B5EF4-FFF2-40B4-BE49-F238E27FC236}">
                <a16:creationId xmlns:a16="http://schemas.microsoft.com/office/drawing/2014/main" id="{34F723BF-575D-459C-3999-1C208829BC3E}"/>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1" name="TextBox 10">
            <a:extLst>
              <a:ext uri="{FF2B5EF4-FFF2-40B4-BE49-F238E27FC236}">
                <a16:creationId xmlns:a16="http://schemas.microsoft.com/office/drawing/2014/main" id="{B29C2995-BF65-0755-3415-188416015CDD}"/>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656926531"/>
      </p:ext>
    </p:extLst>
  </p:cSld>
  <p:clrMapOvr>
    <a:masterClrMapping/>
  </p:clrMapOvr>
</p:sld>
</file>

<file path=ppt/theme/theme1.xml><?xml version="1.0" encoding="utf-8"?>
<a:theme xmlns:a="http://schemas.openxmlformats.org/drawingml/2006/main" name="Vertical and Horizontal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6666"/>
        </a:dk1>
        <a:lt1>
          <a:srgbClr val="FFFFFF"/>
        </a:lt1>
        <a:dk2>
          <a:srgbClr val="5E761C"/>
        </a:dk2>
        <a:lt2>
          <a:srgbClr val="777777"/>
        </a:lt2>
        <a:accent1>
          <a:srgbClr val="D5F470"/>
        </a:accent1>
        <a:accent2>
          <a:srgbClr val="EDCCFB"/>
        </a:accent2>
        <a:accent3>
          <a:srgbClr val="FFFFFF"/>
        </a:accent3>
        <a:accent4>
          <a:srgbClr val="005656"/>
        </a:accent4>
        <a:accent5>
          <a:srgbClr val="E7F8BB"/>
        </a:accent5>
        <a:accent6>
          <a:srgbClr val="D7B9E3"/>
        </a:accent6>
        <a:hlink>
          <a:srgbClr val="FF9933"/>
        </a:hlink>
        <a:folHlink>
          <a:srgbClr val="B2B2B2"/>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808080"/>
        </a:lt2>
        <a:accent1>
          <a:srgbClr val="D5F470"/>
        </a:accent1>
        <a:accent2>
          <a:srgbClr val="EDC9FB"/>
        </a:accent2>
        <a:accent3>
          <a:srgbClr val="FFFFFF"/>
        </a:accent3>
        <a:accent4>
          <a:srgbClr val="000000"/>
        </a:accent4>
        <a:accent5>
          <a:srgbClr val="E7F8BB"/>
        </a:accent5>
        <a:accent6>
          <a:srgbClr val="D7B6E3"/>
        </a:accent6>
        <a:hlink>
          <a:srgbClr val="BFC3FD"/>
        </a:hlink>
        <a:folHlink>
          <a:srgbClr val="B2B2B2"/>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6600"/>
        </a:dk2>
        <a:lt2>
          <a:srgbClr val="808080"/>
        </a:lt2>
        <a:accent1>
          <a:srgbClr val="FF6237"/>
        </a:accent1>
        <a:accent2>
          <a:srgbClr val="5F7BF1"/>
        </a:accent2>
        <a:accent3>
          <a:srgbClr val="FFFFFF"/>
        </a:accent3>
        <a:accent4>
          <a:srgbClr val="000000"/>
        </a:accent4>
        <a:accent5>
          <a:srgbClr val="FFB7AE"/>
        </a:accent5>
        <a:accent6>
          <a:srgbClr val="556FDA"/>
        </a:accent6>
        <a:hlink>
          <a:srgbClr val="15DF1F"/>
        </a:hlink>
        <a:folHlink>
          <a:srgbClr val="B2B2B2"/>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663300"/>
        </a:dk2>
        <a:lt2>
          <a:srgbClr val="808080"/>
        </a:lt2>
        <a:accent1>
          <a:srgbClr val="76C082"/>
        </a:accent1>
        <a:accent2>
          <a:srgbClr val="E3B06D"/>
        </a:accent2>
        <a:accent3>
          <a:srgbClr val="FFFFFF"/>
        </a:accent3>
        <a:accent4>
          <a:srgbClr val="000000"/>
        </a:accent4>
        <a:accent5>
          <a:srgbClr val="BDDCC1"/>
        </a:accent5>
        <a:accent6>
          <a:srgbClr val="CE9F62"/>
        </a:accent6>
        <a:hlink>
          <a:srgbClr val="D8EC42"/>
        </a:hlink>
        <a:folHlink>
          <a:srgbClr val="B2B2B2"/>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Vertical and Horizontal design template</Template>
  <TotalTime>13903</TotalTime>
  <Words>13059</Words>
  <Application>Microsoft Office PowerPoint</Application>
  <PresentationFormat>On-screen Show (16:9)</PresentationFormat>
  <Paragraphs>915</Paragraphs>
  <Slides>99</Slides>
  <Notes>99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99</vt:i4>
      </vt:variant>
    </vt:vector>
  </HeadingPairs>
  <TitlesOfParts>
    <vt:vector size="105" baseType="lpstr">
      <vt:lpstr>굴림</vt:lpstr>
      <vt:lpstr>Calibri</vt:lpstr>
      <vt:lpstr>Candara</vt:lpstr>
      <vt:lpstr>Century Gothic</vt:lpstr>
      <vt:lpstr>Chalkboard</vt:lpstr>
      <vt:lpstr>Vertical and Horizontal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dc:creator>
  <cp:lastModifiedBy>Lawrence Cave</cp:lastModifiedBy>
  <cp:revision>569</cp:revision>
  <cp:lastPrinted>2022-06-17T17:24:50Z</cp:lastPrinted>
  <dcterms:created xsi:type="dcterms:W3CDTF">2020-04-16T13:12:45Z</dcterms:created>
  <dcterms:modified xsi:type="dcterms:W3CDTF">2024-02-06T17:20:50Z</dcterms:modified>
</cp:coreProperties>
</file>