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1"/>
  </p:notesMasterIdLst>
  <p:sldIdLst>
    <p:sldId id="388" r:id="rId2"/>
    <p:sldId id="475" r:id="rId3"/>
    <p:sldId id="476" r:id="rId4"/>
    <p:sldId id="383" r:id="rId5"/>
    <p:sldId id="565" r:id="rId6"/>
    <p:sldId id="564" r:id="rId7"/>
    <p:sldId id="568" r:id="rId8"/>
    <p:sldId id="569" r:id="rId9"/>
    <p:sldId id="570" r:id="rId10"/>
    <p:sldId id="628" r:id="rId11"/>
    <p:sldId id="571" r:id="rId12"/>
    <p:sldId id="576" r:id="rId13"/>
    <p:sldId id="575" r:id="rId14"/>
    <p:sldId id="574" r:id="rId15"/>
    <p:sldId id="573" r:id="rId16"/>
    <p:sldId id="572" r:id="rId17"/>
    <p:sldId id="629" r:id="rId18"/>
    <p:sldId id="577" r:id="rId19"/>
    <p:sldId id="578" r:id="rId20"/>
    <p:sldId id="579" r:id="rId21"/>
    <p:sldId id="630" r:id="rId22"/>
    <p:sldId id="580" r:id="rId23"/>
    <p:sldId id="581" r:id="rId24"/>
    <p:sldId id="585" r:id="rId25"/>
    <p:sldId id="584" r:id="rId26"/>
    <p:sldId id="583" r:id="rId27"/>
    <p:sldId id="586" r:id="rId28"/>
    <p:sldId id="631" r:id="rId29"/>
    <p:sldId id="582" r:id="rId30"/>
    <p:sldId id="587" r:id="rId31"/>
    <p:sldId id="589" r:id="rId32"/>
    <p:sldId id="632" r:id="rId33"/>
    <p:sldId id="588" r:id="rId34"/>
    <p:sldId id="590" r:id="rId35"/>
    <p:sldId id="591" r:id="rId36"/>
    <p:sldId id="633" r:id="rId37"/>
    <p:sldId id="592" r:id="rId38"/>
    <p:sldId id="596" r:id="rId39"/>
    <p:sldId id="595" r:id="rId40"/>
    <p:sldId id="594" r:id="rId41"/>
    <p:sldId id="597" r:id="rId42"/>
    <p:sldId id="634" r:id="rId43"/>
    <p:sldId id="603" r:id="rId44"/>
    <p:sldId id="607" r:id="rId45"/>
    <p:sldId id="606" r:id="rId46"/>
    <p:sldId id="605" r:id="rId47"/>
    <p:sldId id="635" r:id="rId48"/>
    <p:sldId id="593" r:id="rId49"/>
    <p:sldId id="602" r:id="rId50"/>
    <p:sldId id="601" r:id="rId51"/>
    <p:sldId id="600" r:id="rId52"/>
    <p:sldId id="599" r:id="rId53"/>
    <p:sldId id="636" r:id="rId54"/>
    <p:sldId id="604" r:id="rId55"/>
    <p:sldId id="612" r:id="rId56"/>
    <p:sldId id="611" r:id="rId57"/>
    <p:sldId id="610" r:id="rId58"/>
    <p:sldId id="609" r:id="rId59"/>
    <p:sldId id="613" r:id="rId60"/>
    <p:sldId id="637" r:id="rId61"/>
    <p:sldId id="608" r:id="rId62"/>
    <p:sldId id="618" r:id="rId63"/>
    <p:sldId id="617" r:id="rId64"/>
    <p:sldId id="616" r:id="rId65"/>
    <p:sldId id="615" r:id="rId66"/>
    <p:sldId id="638" r:id="rId67"/>
    <p:sldId id="614" r:id="rId68"/>
    <p:sldId id="622" r:id="rId69"/>
    <p:sldId id="621" r:id="rId70"/>
    <p:sldId id="620" r:id="rId71"/>
    <p:sldId id="639" r:id="rId72"/>
    <p:sldId id="619" r:id="rId73"/>
    <p:sldId id="626" r:id="rId74"/>
    <p:sldId id="625" r:id="rId75"/>
    <p:sldId id="624" r:id="rId76"/>
    <p:sldId id="627" r:id="rId77"/>
    <p:sldId id="623" r:id="rId78"/>
    <p:sldId id="644" r:id="rId79"/>
    <p:sldId id="643" r:id="rId80"/>
    <p:sldId id="642" r:id="rId81"/>
    <p:sldId id="641" r:id="rId82"/>
    <p:sldId id="640" r:id="rId83"/>
    <p:sldId id="645" r:id="rId84"/>
    <p:sldId id="651" r:id="rId85"/>
    <p:sldId id="650" r:id="rId86"/>
    <p:sldId id="649" r:id="rId87"/>
    <p:sldId id="648" r:id="rId88"/>
    <p:sldId id="647" r:id="rId89"/>
    <p:sldId id="646" r:id="rId90"/>
    <p:sldId id="659" r:id="rId91"/>
    <p:sldId id="658" r:id="rId92"/>
    <p:sldId id="657" r:id="rId93"/>
    <p:sldId id="656" r:id="rId94"/>
    <p:sldId id="655" r:id="rId95"/>
    <p:sldId id="654" r:id="rId96"/>
    <p:sldId id="653" r:id="rId97"/>
    <p:sldId id="652" r:id="rId98"/>
    <p:sldId id="413" r:id="rId99"/>
    <p:sldId id="414" r:id="rId100"/>
  </p:sldIdLst>
  <p:sldSz cx="9144000" cy="5143500" type="screen16x9"/>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wrence Cave" initials="LC" lastIdx="1" clrIdx="0">
    <p:extLst>
      <p:ext uri="{19B8F6BF-5375-455C-9EA6-DF929625EA0E}">
        <p15:presenceInfo xmlns:p15="http://schemas.microsoft.com/office/powerpoint/2012/main" userId="7432305f146684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p:cViewPr varScale="1">
        <p:scale>
          <a:sx n="141" d="100"/>
          <a:sy n="141" d="100"/>
        </p:scale>
        <p:origin x="642"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61943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144247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6127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136180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5624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882535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687159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65843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922300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56200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49914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666762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110080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16393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81380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47475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721802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059272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565632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699689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52300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7301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019220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197070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006443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302164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395874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513062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479407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499831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686176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19779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3206599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18562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7494766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7641336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1077649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688542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3151156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5921221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78249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9258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210932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9205892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6023014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232269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434731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6982214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899155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0858692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4739159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0360598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1762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verse reference in English. Then ask everyone to practise reading the reference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17075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687504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8146923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3617819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3211398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7314729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0092386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507431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6062030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815855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92569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710083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6040221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766483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6229252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6587564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6965032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407932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3329469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3719703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7295829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88756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4042420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9746458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6331481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687035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110767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4745722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44376983"/>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9308359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8789731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0679169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30059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6930135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3663483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7249395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9156194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1447030"/>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9880972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3314562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5722824"/>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each verse section in English. Then ask everyone to practise reading each verse section in English. Then practise reading all the verse in English.</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5798156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Delete slide if not required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slide if not required</a:t>
            </a:r>
          </a:p>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10C8BC5B-AE4D-4898-B9DB-F8128481DD6C}"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r>
              <a:rPr lang="en-GB" dirty="0"/>
              <a:t>understandyourbible.org/practise-</a:t>
            </a:r>
            <a:r>
              <a:rPr lang="en-GB" dirty="0" err="1"/>
              <a:t>english</a:t>
            </a:r>
            <a:endParaRPr lang="en-GB" dirty="0"/>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3F8B9FD5-9D7D-4CA9-A962-CB58024B0CCA}"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B73D0D20-59E0-4A0A-B084-3828725EE0FD}"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901301E7-4B6B-4082-BB83-53C888A3B887}"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3FC77F00-32F0-45CD-AF06-211F716DF711}"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r>
              <a:rPr lang="en-GB"/>
              <a:t>understandyourbible.org/practise-english</a:t>
            </a:r>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FBD37BDA-74FB-4560-A169-679832F362E7}"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EBB0FEFC-4CD9-47F7-BF7F-6A24E5007E63}"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r>
              <a:rPr lang="en-GB"/>
              <a:t>understandyourbible.org/practise-english</a:t>
            </a:r>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F9A55A87-7B21-4912-9031-E41DFBF6AA26}"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r>
              <a:rPr lang="en-GB"/>
              <a:t>understandyourbible.org/practise-english</a:t>
            </a:r>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94EC1AC-5DD9-44DC-BCA6-9C1F6A461022}"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r>
              <a:rPr lang="en-GB"/>
              <a:t>understandyourbible.org/practise-english</a:t>
            </a:r>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F7FEC8DF-26A1-46C8-8AF1-9101E8259229}"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DA85DE44-2A05-482E-9E4C-A9B47181B8C4}"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r>
              <a:rPr lang="en-GB"/>
              <a:t>understandyourbible.org/practise-english</a:t>
            </a:r>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C3ACF816-121F-4D97-966E-BFAFB2E23CD8}"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a:t>understandyourbible.org/practise-english</a:t>
            </a:r>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61CD0661-2B37-84F4-D927-6B71DC2D96A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Deuteronomy chapter 18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دواوتار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تشنیه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98660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a:buClr>
                <a:srgbClr val="000000"/>
              </a:buClr>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I will raise up for them a prophet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like you from among their brothers. And I will put my words in his mouth, and he shall speak to them all that I command him.</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74985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نبی‌ای برای ایشان از میان برادرانشان همچون تو بر خواهم انگیخت و کلام خود را در دهان وی خواهم نهاد، تا هرآنچه به او فرمان می‌دهم به ایشان بازگوید.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لەنێو براکانیان پێغەمبەرێکی وەک تۆیان بۆ دادەنێم و وتەکانم دەخەمە دەمی و ئەوەی فەرمانی پێدەدەم ئەو بۆیان پێی دەدوێت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Deuteronomy chapter 18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دواوتار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تشنیه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261199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I will raise up for them a prophet like you from among their brothers.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I will put my words in his mouth, and he shall speak to them all that I command him.</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74985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نبی‌ای برای ایشان از میان برادرانشان همچون تو بر خواهم انگیخت و کلام خود را در دهان وی خواهم نهاد، تا هرآنچه به او فرمان می‌دهم به ایشان بازگوید.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لەنێو براکانیان پێغەمبەرێکی وەک تۆیان بۆ دادەنێم و وتەکانم دەخەمە دەمی و ئەوەی فەرمانی پێدەدەم ئەو بۆیان پێی دەدوێت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Deuteronomy chapter 18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دواوتار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تشنیه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97620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I will raise up for them a prophet like you from among their brothers. And I will put my words in his mouth,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and he shall speak to them all that I command him.</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74985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نبی‌ای برای ایشان از میان برادرانشان همچون تو بر خواهم انگیخت و کلام خود را در دهان وی خواهم نهاد، تا هرآنچه به او فرمان می‌دهم به ایشان بازگوید.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لەنێو براکانیان پێغەمبەرێکی وەک تۆیان بۆ دادەنێم و وتەکانم دەخەمە دەمی و ئەوەی فەرمانی پێدەدەم ئەو بۆیان پێی دەدوێت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Deuteronomy chapter 18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دواوتار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تشنیه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79007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I will raise up for them a prophet like you from among their brothers. And I will put my words in his mouth, and he shall speak to them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all that I command him.</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74985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نبی‌ای برای ایشان از میان برادرانشان همچون تو بر خواهم انگیخت و کلام خود را در دهان وی خواهم نهاد، تا هرآنچه به او فرمان می‌دهم به ایشان بازگوید.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لەنێو براکانیان پێغەمبەرێکی وەک تۆیان بۆ دادەنێم و وتەکانم دەخەمە دەمی و ئەوەی فەرمانی پێدەدەم ئەو بۆیان پێی دەدوێت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Deuteronomy chapter 18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دواوتار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تشنیه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766366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400" b="1" i="0" u="none" strike="noStrike" kern="0" cap="none" spc="0" normalizeH="0" baseline="0" noProof="0" dirty="0">
                <a:ln>
                  <a:noFill/>
                </a:ln>
                <a:solidFill>
                  <a:srgbClr val="333333"/>
                </a:solidFill>
                <a:effectLst/>
                <a:uLnTx/>
                <a:uFillTx/>
                <a:latin typeface="Chalkboard"/>
                <a:ea typeface="+mn-ea"/>
                <a:cs typeface="+mn-cs"/>
              </a:rPr>
              <a:t>I will raise up for them a prophet like you from among their brothers. And I will put my words in his mouth, and he shall speak to them all that I command him.</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9969" y="2749857"/>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نبی‌ای برای ایشان از میان برادرانشان همچون تو بر خواهم انگیخت و کلام خود را در دهان وی خواهم نهاد، تا هرآنچه به او فرمان می‌دهم به ایشان بازگوید.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لەنێو براکانیان پێغەمبەرێکی وەک تۆیان بۆ دادەنێم و وتەکانم دەخەمە دەمی و ئەوەی فەرمانی پێدەدەم ئەو بۆیان پێی دەدوێت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Deuteronomy chapter 18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دواوتار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18:18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تشنیه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63994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23 verse 5</a:t>
            </a:r>
          </a:p>
          <a:p>
            <a:pPr lvl="0">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5:23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r>
              <a:rPr lang="en-GB" sz="2400" b="1" dirty="0">
                <a:solidFill>
                  <a:srgbClr val="000000"/>
                </a:solidFill>
                <a:latin typeface="Chalkboard"/>
              </a:rPr>
              <a:t>5:23</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518135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Behold, the days are coming, declares the Lord, </a:t>
            </a:r>
            <a:r>
              <a:rPr kumimoji="0" lang="en-GB" sz="2200" b="1" i="0" u="none" strike="noStrike" kern="0" cap="none" spc="0" normalizeH="0" baseline="0" noProof="0" dirty="0">
                <a:ln>
                  <a:noFill/>
                </a:ln>
                <a:solidFill>
                  <a:srgbClr val="FFFFFF">
                    <a:lumMod val="85000"/>
                  </a:srgbClr>
                </a:solidFill>
                <a:effectLst/>
                <a:uLnTx/>
                <a:uFillTx/>
                <a:latin typeface="Chalkboard"/>
                <a:ea typeface="+mn-ea"/>
                <a:cs typeface="+mn-cs"/>
              </a:rPr>
              <a:t>when I will raise up for David a righteous Branch, and he shall reign as king and deal wisely, and shall execute justice and righteousness in the land.</a:t>
            </a:r>
            <a:endParaRPr kumimoji="0" lang="en-GB" sz="24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خداوند می‌فرماید: «هان، روزهایی می‌آید که ’شاخه‌‌ای‘ عادل برای داوود بر پا می‌کنم؛ پادشاهی که به خردمندی سلطنت خواهد کرد، و عدل و انصاف را در این سرزمین به اجرا در خواهد آورد.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یەزدان دەفەرموێت: «ئەوەتا سەردەمێک دێت، لقێکی ڕاستودروست لە داودەوە هەڵدەستێنم، پاشایەک بە دانایی پاشایەتی دەکات، ڕاستودروستی و دادپەروەری لە زەویدا پەیڕەو دەکات.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23 verse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5:23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5:23</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23611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Behold, the days are coming, declares the Lord, when I will raise up for David a righteous Branch,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he shall reign as king and deal wisely, and shall execute justice and righteousness in the land.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خداوند می‌فرماید: «هان، روزهایی می‌آید که ’شاخه‌‌ای‘ عادل برای داوود بر پا می‌کنم؛ پادشاهی که به خردمندی سلطنت خواهد کرد، و عدل و انصاف را در این سرزمین به اجرا در خواهد آورد.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یەزدان دەفەرموێت: «ئەوەتا سەردەمێک دێت، لقێکی ڕاستودروست لە داودەوە هەڵدەستێنم، پاشایەک بە دانایی پاشایەتی دەکات، ڕاستودروستی و دادپەروەری لە زەویدا پەیڕەو دەکات.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23 verse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5:23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5:23</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151278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Behold, the days are coming, declares the Lord, when I will raise up for David a righteous Branch, and he shall reign as king and deal wisely,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shall execute justice and righteousness in the land.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خداوند می‌فرماید: «هان، روزهایی می‌آید که ’شاخه‌‌ای‘ عادل برای داوود بر پا می‌کنم؛ پادشاهی که به خردمندی سلطنت خواهد کرد، و عدل و انصاف را در این سرزمین به اجرا در خواهد آورد.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یەزدان دەفەرموێت: «ئەوەتا سەردەمێک دێت، لقێکی ڕاستودروست لە داودەوە هەڵدەستێنم، پاشایەک بە دانایی پاشایەتی دەکات، ڕاستودروستی و دادپەروەری لە زەویدا پەیڕەو دەکات.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23 verse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5:23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5:23</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84233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practise reading important Bible verses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خواندن آیات مهم کتاب مقدس را تمرین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ئێمە مەشق دەکەین بە خوێندنەوەی ئایەتە گرنگەکانی کتێبی پیرۆز</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8AAAE03A-23EC-0229-B503-377601675C48}"/>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4159312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Behold, the days are coming, declares the Lord, when I will raise up for David a righteous Branch, and he shall reign as king and deal wisely, and shall execute justice and righteousness in the land.</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خداوند می‌فرماید: «هان، روزهایی می‌آید که ’شاخه‌‌ای‘ عادل برای داوود بر پا می‌کنم؛ پادشاهی که به خردمندی سلطنت خواهد کرد، و عدل و انصاف را در این سرزمین به اجرا در خواهد آورد.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یەزدان دەفەرموێت: «ئەوەتا سەردەمێک دێت، لقێکی ڕاستودروست لە داودەوە هەڵدەستێنم، پاشایەک بە دانایی پاشایەتی دەکات، ڕاستودروستی و دادپەروەری لە زەویدا پەیڕەو دەکات.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23 verse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5:23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5:23</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ارمیا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68510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24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74922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he said to them,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These are my words that I spoke to you while I was still with you, that everything written about me in the Law of Moses and the Prophets and the Psalms must be fulfilled.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به ایشان گفت: «این همان است که وقتی با شما بودم، می‌گفتم؛ اینکه تمام آنچه در تورات موسی و کتب انبیا و زبور دربارة من نوشته شده است، باید تحقق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ئینجا پێی فەرموون: «ئەم قسانەم بۆ کردن کاتێک لەگەڵتان بووم: پێویستە هەموو ئەوانەی لە تەوراتی موسا و پێغەمبەران و زەبووردا دەربارەی من نووسراون بێنە دی.»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24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65165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he said to them, These are my words that I spoke to you while I was still with you,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that everything written about me in the Law of Moses and the Prophets and the Psalms must be fulfilled.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به ایشان گفت: «این همان است که وقتی با شما بودم، می‌گفتم؛ اینکه تمام آنچه در تورات موسی و کتب انبیا و زبور دربارة من نوشته شده است، باید تحقق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ئینجا پێی فەرموون: «ئەم قسانەم بۆ کردن کاتێک لەگەڵتان بووم: پێویستە هەموو ئەوانەی لە تەوراتی موسا و پێغەمبەران و زەبووردا دەربارەی من نووسراون بێنە دی.»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24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075845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he said to them, These are my words that I spoke to you while I was still with you, that everything written about me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in the Law of Moses and the Prophets and the Psalms must be fulfilled.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به ایشان گفت: «این همان است که وقتی با شما بودم، می‌گفتم؛ اینکه تمام آنچه در تورات موسی و کتب انبیا و زبور دربارة من نوشته شده است، باید تحقق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ئینجا پێی فەرموون: «ئەم قسانەم بۆ کردن کاتێک لەگەڵتان بووم: پێویستە هەموو ئەوانەی لە تەوراتی موسا و پێغەمبەران و زەبووردا دەربارەی من نووسراون بێنە دی.»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24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238702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he said to them, These are my words that I spoke to you while I was still with you, that everything written about me in the Law of Moses and the Prophets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 Psalms must be fulfilled.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به ایشان گفت: «این همان است که وقتی با شما بودم، می‌گفتم؛ اینکه تمام آنچه در تورات موسی و کتب انبیا و زبور دربارة من نوشته شده است، باید تحقق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ئینجا پێی فەرموون: «ئەم قسانەم بۆ کردن کاتێک لەگەڵتان بووم: پێویستە هەموو ئەوانەی لە تەوراتی موسا و پێغەمبەران و زەبووردا دەربارەی من نووسراون بێنە دی.»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24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75724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00352"/>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he said to them, These are my words that I spoke to you while I was still with you, that everything written about me in the Law of Moses and the Prophets and the Psalms must be fulfilled.</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55520" y="2512379"/>
            <a:ext cx="806489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آنگاه به ایشان گفت: «این همان است که وقتی با شما بودم، می‌گفتم؛ اینکه تمام آنچه در تورات موسی و کتب انبیا و زبور دربارة من نوشته شده است، باید تحقق یابد.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86077" y="3608837"/>
            <a:ext cx="769982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ئینجا پێی فەرموون: «ئەم قسانەم بۆ کردن کاتێک لەگەڵتان بووم: پێویستە هەموو ئەوانەی لە تەوراتی موسا و پێغەمبەران و زەبووردا دەربارەی من نووسراون بێنە دی.»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24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46370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899592"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Jesus is the Christ – God’s special person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عیسی مسیح است - شخص خاص خدا</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عیسا مەسیحە - کەسایەتی تایبەتی خودا</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31448985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 verse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11:2</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94043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59619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For unto you is born this day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in the city of David a Saviour, who is Christ the Lord.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772822"/>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امروز در شهر داود، نجات دهنده‌ای برای شما به‌دنیا آمد. او خداوندْ مسیح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ئەمڕۆ لە شاری داود ڕزگارکەرێکتان بۆ لەدایک بوو، ئەویش مەسیحی خاوەن شکۆیە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 verse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11:2</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3186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755577" y="935720"/>
            <a:ext cx="7931224"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look at groups of verses that show the Bible message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ما به گروه‌هایی از آیات که پیام کتاب مقدس را نشان می‌دهند نگاه خواهیم کرد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a:ln>
                  <a:noFill/>
                </a:ln>
                <a:solidFill>
                  <a:srgbClr val="000000"/>
                </a:solidFill>
                <a:effectLst/>
                <a:uLnTx/>
                <a:uFillTx/>
                <a:latin typeface="Chalkboard"/>
                <a:ea typeface="+mn-ea"/>
                <a:cs typeface="+mn-cs"/>
              </a:rPr>
              <a:t>سەیری کۆمەڵێک ئایەت دەکەین کە پەیامی کتێبی پیرۆز نیشان دەدەن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extBox 9">
            <a:extLst>
              <a:ext uri="{FF2B5EF4-FFF2-40B4-BE49-F238E27FC236}">
                <a16:creationId xmlns:a16="http://schemas.microsoft.com/office/drawing/2014/main" id="{4891033A-2368-C9F7-FB32-BA64AE86463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066891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59619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For unto you is born this day in the city of David a Saviour,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who is Christ the Lord.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772822"/>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امروز در شهر داود، نجات دهنده‌ای برای شما به‌دنیا آمد. او خداوندْ مسیح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ئەمڕۆ لە شاری داود ڕزگارکەرێکتان بۆ لەدایک بوو، ئەویش مەسیحی خاوەن شکۆیە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 verse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11:2</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36412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1050" y="1596198"/>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For unto you is born this day in the city of David a Saviour, who is Christ the Lord.</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772822"/>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امروز در شهر داود، نجات دهنده‌ای برای شما به‌دنیا آمد. او خداوندْ مسیح است.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ئەمڕۆ لە شاری داود ڕزگارکەرێکتان بۆ لەدایک بوو، ئەویش مەسیحی خاوەن شکۆیە</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Luke chapter 2 verse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لۆقا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11:2</a:t>
            </a:r>
            <a:r>
              <a:rPr kumimoji="0" lang="fa-IR" sz="2400" b="1" i="0" u="none" strike="noStrike" kern="1200" cap="none" spc="0" normalizeH="0" baseline="0" noProof="0" dirty="0">
                <a:ln>
                  <a:noFill/>
                </a:ln>
                <a:solidFill>
                  <a:srgbClr val="000000"/>
                </a:solidFill>
                <a:effectLst/>
                <a:uLnTx/>
                <a:uFillTx/>
                <a:latin typeface="Chalkboard"/>
                <a:ea typeface="+mn-ea"/>
                <a:cs typeface="+mn-cs"/>
              </a:rPr>
              <a:t>لوقا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813829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16:16</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221080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73915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Simon Peter replied,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You are the Christ, the Son of the living God.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491578"/>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شَمعون پِطرُس پاسخ داد: «تویی مسیح، پسر خدای زنده!»</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شیمۆن پەترۆس وەڵامی دایەوە: «تۆ مەسیحەکەیت، کوڕی خودای زیندووی.»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16:16</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833486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73915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Simon Peter replied, You are the Christ,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the Son of the living God.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491578"/>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شَمعون پِطرُس پاسخ داد: «تویی مسیح، پسر خدای زنده!»</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شیمۆن پەترۆس وەڵامی دایەوە: «تۆ مەسیحەکەیت، کوڕی خودای زیندووی.»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16:16</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7376580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73915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Simon Peter replied, You are the Christ, the Son of the living God.</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491578"/>
            <a:ext cx="8064896" cy="461665"/>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شَمعون پِطرُس پاسخ داد: «تویی مسیح، پسر خدای زنده!»</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شیمۆن پەترۆس وەڵامی دایەوە: «تۆ مەسیحەکەیت، کوڕی خودای زیندووی.»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16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16:16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16:16</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1997719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3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18:3</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888705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73915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but what God foretold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by the mouth of all the prophets, that his Christ would suffer, he thus fulfilled.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6238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ئەوەی هێنایە دی کە پێشتر لەسەر زمانی هەموو پێغەمبەرانەوە ڕایگەیاندبوو، کە مەسیحەکەی خۆی ئازار دەچێژێت.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ولی خدا از همین راه آنچه را که به زبان همة پیامبران پیشگویی کرده بود، به انجام رسانید: این را که مسیحِ او رنج خواهد کشید.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3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18:3</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403576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73915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but what God foretold by the mouth of all the prophets,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that his Christ would suffer, he thus fulfilled.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6238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ئەوەی هێنایە دی کە پێشتر لەسەر زمانی هەموو پێغەمبەرانەوە ڕایگەیاندبوو، کە مەسیحەکەی خۆی ئازار دەچێژێت.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ولی خدا از همین راه آنچه را که به زبان همة پیامبران پیشگویی کرده بود، به انجام رسانید: این را که مسیحِ او رنج خواهد کشید.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3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18:3</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285081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73915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but what God foretold by the mouth of all the prophets, that his Christ would suffer,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he thus fulfilled.</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6238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ئەوەی هێنایە دی کە پێشتر لەسەر زمانی هەموو پێغەمبەرانەوە ڕایگەیاندبوو، کە مەسیحەکەی خۆی ئازار دەچێژێت.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ولی خدا از همین راه آنچه را که به زبان همة پیامبران پیشگویی کرده بود، به انجام رسانید: این را که مسیحِ او رنج خواهد کشید.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3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18:3</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72611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80C3C83B-0A44-6387-DAB2-19FBAD8F2A07}"/>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776CB1FC-F016-FF0F-DC3E-A4891D2E7643}"/>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75114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739155"/>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but what God foretold by the mouth of all the prophets, that his Christ would suffer, he thus fulfilled.</a:t>
            </a:r>
            <a:endParaRPr kumimoji="0" lang="en-GB" sz="24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34516" y="262382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بەڵام خودا ئەوەی هێنایە دی کە پێشتر لەسەر زمانی هەموو پێغەمبەرانەوە ڕایگەیاندبوو، کە مەسیحەکەی خۆی ئازار دەچێژێت. </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899592" y="3546632"/>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ولی خدا از همین راه آنچه را که به زبان همة پیامبران پیشگویی کرده بود، به انجام رسانید: این را که مسیحِ او رنج خواهد کشید.</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3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18:3</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4732783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899592"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Jesus will return to the earth</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که عیسی به زمین بازخواهد گشتا</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عیسا دەگەڕێتەوە سەر زەوی</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4018445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24 verse 30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30:24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30:24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932291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827584" y="1547346"/>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Then will appear in heaven the sign of the Son of Man,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then all the tribes of the earth will mourn, and they will see the Son of Man coming on the clouds of heaven with power and great glory</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آنگاه نشانة پسر انسان در آسمان ظاهر خواهد شد و همة طوایف جهان بر سینة خود خواهند زد و پسر انسان را خواهند دید که با قدرت و جلال عظیم بر ابرهای آسمان می‌آید.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«لەو کاتە نیشانەی کوڕی مرۆڤ لە ئاسماندا دەردەکەوێت، ئەوسا هەموو نەتەوەکانی زەوی شیوەن دەگێڕن، کاتێک کوڕی مرۆڤ دەبینن بەسەر هەوری ئاسمانەوە بە هێز و شکۆیەکی مەزنەوە دێت.</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24 verse 30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30:24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30:24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645600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827584" y="1547346"/>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Then will appear in heaven the sign of the Son of Man, and then all the tribes of the earth will mourn,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they will see the Son of Man coming on the clouds of heaven with power and great glory</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آنگاه نشانة پسر انسان در آسمان ظاهر خواهد شد و همة طوایف جهان بر سینة خود خواهند زد و پسر انسان را خواهند دید که با قدرت و جلال عظیم بر ابرهای آسمان می‌آید.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«لەو کاتە نیشانەی کوڕی مرۆڤ لە ئاسماندا دەردەکەوێت، ئەوسا هەموو نەتەوەکانی زەوی شیوەن دەگێڕن، کاتێک کوڕی مرۆڤ دەبینن بەسەر هەوری ئاسمانەوە بە هێز و شکۆیەکی مەزنەوە دێت.</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24 verse 30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30:24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30:24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547087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827584" y="1547346"/>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Then will appear in heaven the sign of the Son of Man, and then all the tribes of the earth will mourn, and they will see the Son of Man coming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on the clouds of heaven with power and great glory</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آنگاه نشانة پسر انسان در آسمان ظاهر خواهد شد و همة طوایف جهان بر سینة خود خواهند زد و پسر انسان را خواهند دید که با قدرت و جلال عظیم بر ابرهای آسمان می‌آید.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«لەو کاتە نیشانەی کوڕی مرۆڤ لە ئاسماندا دەردەکەوێت، ئەوسا هەموو نەتەوەکانی زەوی شیوەن دەگێڕن، کاتێک کوڕی مرۆڤ دەبینن بەسەر هەوری ئاسمانەوە بە هێز و شکۆیەکی مەزنەوە دێت.</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24 verse 30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30:24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30:24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396787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827584" y="1547346"/>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Then will appear in heaven the sign of the Son of Man, and then all the tribes of the earth will mourn, and they will see the Son of Man coming on the clouds of heaven with power and great glory</a:t>
            </a:r>
            <a:endParaRPr kumimoji="0" lang="en-GB" sz="22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آنگاه نشانة پسر انسان در آسمان ظاهر خواهد شد و همة طوایف جهان بر سینة خود خواهند زد و پسر انسان را خواهند دید که با قدرت و جلال عظیم بر ابرهای آسمان می‌آید.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«لەو کاتە نیشانەی کوڕی مرۆڤ لە ئاسماندا دەردەکەوێت، ئەوسا هەموو نەتەوەکانی زەوی شیوەن دەگێڕن، کاتێک کوڕی مرۆڤ دەبینن بەسەر هەوری ئاسمانەوە بە هێز و شکۆیەکی مەزنەوە دێت.</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Matthew chapter 24 verse 30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30:24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مەتا</a:t>
            </a:r>
            <a:r>
              <a:rPr kumimoji="0" lang="en-GB" sz="2400" b="1" i="0" u="none" strike="noStrike" kern="1200" cap="none" spc="0" normalizeH="0" baseline="0" noProof="0" dirty="0">
                <a:ln>
                  <a:noFill/>
                </a:ln>
                <a:solidFill>
                  <a:srgbClr val="000000"/>
                </a:solidFill>
                <a:effectLst/>
                <a:uLnTx/>
                <a:uFillTx/>
                <a:latin typeface="Chalkboard"/>
                <a:ea typeface="+mn-ea"/>
                <a:cs typeface="+mn-cs"/>
              </a:rPr>
              <a:t>  30:24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045407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105915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755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while they were gazing into heaven as he went,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behold, two men stood by them in white robes, and said, Men of Galilee, why do you stand looking into heaven? This Jesus, who was taken up from you into heaven, will come in the same way as you saw him go into heaven.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33466" y="277429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می‌رفت و شاگردان به آسمان چشم دوخته بودند، ناگاه دو مردِ سفیدپوش در کنارشان </a:t>
            </a:r>
            <a:r>
              <a:rPr kumimoji="0" lang="en-GB"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ایستادندو گفتند: «ای مردان جلیلی، چرا ایستاده به آسمان چشم دوخته‌اید؟ همین عیسی که از میان شما به آسمان برده شد، باز خواهد آمد، به همین‌‌گونه که دیدید به آسمان رفت.»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21904" y="368905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کاتێک ئەو دەڕۆیشت، ئەوان سەرنجیان لە ئاسماندا بوو، ئەوە بوو دوو پیاو بە جلی سپییەوە لەلایانەوە ڕاوەستاون. پێیان گوتن: «ئەی جەلیلییەکان، بۆچی ڕاوەستاون سەیری ئاسمان دەکەن؟ ئەم عیسایە، کە لەنێوتاندا بۆ ئاسمان بەرزکرایەوە، چۆن بینیتان دەچووە ئاسمان، ئاواش دێتەوە.»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837645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755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while they were gazing into heaven as he went, behold, two men stood by them in white robes,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said, Men of Galilee, why do you stand looking into heaven? This Jesus, who was taken up from you into heaven, will come in the same way as you saw him go into heaven.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33466" y="277429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می‌رفت و شاگردان به آسمان چشم دوخته بودند، ناگاه دو مردِ سفیدپوش در کنارشان </a:t>
            </a:r>
            <a:r>
              <a:rPr kumimoji="0" lang="en-GB"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ایستادندو گفتند: «ای مردان جلیلی، چرا ایستاده به آسمان چشم دوخته‌اید؟ همین عیسی که از میان شما به آسمان برده شد، باز خواهد آمد، به همین‌‌گونه که دیدید به آسمان رفت.»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21904" y="368905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کاتێک ئەو دەڕۆیشت، ئەوان سەرنجیان لە ئاسماندا بوو، ئەوە بوو دوو پیاو بە جلی سپییەوە لەلایانەوە ڕاوەستاون. پێیان گوتن: «ئەی جەلیلییەکان، بۆچی ڕاوەستاون سەیری ئاسمان دەکەن؟ ئەم عیسایە، کە لەنێوتاندا بۆ ئاسمان بەرزکرایەوە، چۆن بینیتان دەچووە ئاسمان، ئاواش دێتەوە.»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786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899592"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about the</a:t>
            </a:r>
          </a:p>
          <a:p>
            <a:pPr marL="0" marR="0" lvl="0" indent="0" algn="ctr" defTabSz="914400" rtl="0" eaLnBrk="1" fontAlgn="base" latinLnBrk="0" hangingPunct="1">
              <a:lnSpc>
                <a:spcPct val="100000"/>
              </a:lnSpc>
              <a:spcBef>
                <a:spcPct val="0"/>
              </a:spcBef>
              <a:spcAft>
                <a:spcPct val="0"/>
              </a:spcAft>
              <a:buClrTx/>
              <a:buSzTx/>
              <a:buFontTx/>
              <a:buNone/>
              <a:tabLst/>
              <a:defRPr/>
            </a:pPr>
            <a:r>
              <a:rPr lang="en-GB" dirty="0">
                <a:solidFill>
                  <a:srgbClr val="000000"/>
                </a:solidFill>
                <a:latin typeface="Chalkboard"/>
              </a:rPr>
              <a:t>special person God has promised</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در مورد شخص خاصی که خداوند وعده داده است به ما می گوید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باسی مرۆڤێکی تایبەتمان بۆ دەکەن کە خودا بەڵێنی داوە</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7035054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755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while they were gazing into heaven as he went, behold, two men stood by them in white robes, and said, Men of Galilee, why do you stand looking into heaven?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This Jesus, who was taken up from you into heaven, will come in the same way as you saw him go into heaven.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33466" y="277429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می‌رفت و شاگردان به آسمان چشم دوخته بودند، ناگاه دو مردِ سفیدپوش در کنارشان </a:t>
            </a:r>
            <a:r>
              <a:rPr kumimoji="0" lang="en-GB"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ایستادندو گفتند: «ای مردان جلیلی، چرا ایستاده به آسمان چشم دوخته‌اید؟ همین عیسی که از میان شما به آسمان برده شد، باز خواهد آمد، به همین‌‌گونه که دیدید به آسمان رفت.»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21904" y="368905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کاتێک ئەو دەڕۆیشت، ئەوان سەرنجیان لە ئاسماندا بوو، ئەوە بوو دوو پیاو بە جلی سپییەوە لەلایانەوە ڕاوەستاون. پێیان گوتن: «ئەی جەلیلییەکان، بۆچی ڕاوەستاون سەیری ئاسمان دەکەن؟ ئەم عیسایە، کە لەنێوتاندا بۆ ئاسمان بەرزکرایەوە، چۆن بینیتان دەچووە ئاسمان، ئاواش دێتەوە.»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089459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755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while they were gazing into heaven as he went, behold, two men stood by them in white robes, and said, Men of Galilee, why do you stand looking into heaven? This Jesus, who was taken up from you into heaven,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will come in the same way as you saw him go into heaven.</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33466" y="277429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می‌رفت و شاگردان به آسمان چشم دوخته بودند، ناگاه دو مردِ سفیدپوش در کنارشان </a:t>
            </a:r>
            <a:r>
              <a:rPr kumimoji="0" lang="en-GB"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ایستادندو گفتند: «ای مردان جلیلی، چرا ایستاده به آسمان چشم دوخته‌اید؟ همین عیسی که از میان شما به آسمان برده شد، باز خواهد آمد، به همین‌‌گونه که دیدید به آسمان رفت.»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21904" y="368905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کاتێک ئەو دەڕۆیشت، ئەوان سەرنجیان لە ئاسماندا بوو، ئەوە بوو دوو پیاو بە جلی سپییەوە لەلایانەوە ڕاوەستاون. پێیان گوتن: «ئەی جەلیلییەکان، بۆچی ڕاوەستاون سەیری ئاسمان دەکەن؟ ئەم عیسایە، کە لەنێوتاندا بۆ ئاسمان بەرزکرایەوە، چۆن بینیتان دەچووە ئاسمان، ئاواش دێتەوە.»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5682956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755576" y="14755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a:r>
            <a:r>
              <a:rPr kumimoji="0" lang="en-GB" sz="2000" b="1" i="0" u="none" strike="noStrike" kern="0" cap="none" spc="0" normalizeH="0" baseline="0" noProof="0" dirty="0">
                <a:ln>
                  <a:noFill/>
                </a:ln>
                <a:solidFill>
                  <a:srgbClr val="333333"/>
                </a:solidFill>
                <a:effectLst/>
                <a:uLnTx/>
                <a:uFillTx/>
                <a:latin typeface="Chalkboard"/>
                <a:ea typeface="+mn-ea"/>
                <a:cs typeface="+mn-cs"/>
              </a:rPr>
              <a:t>And while they were gazing into heaven as he went, behold, two men stood by them in white robes, and said, Men of Galilee, why do you stand looking into heaven? This Jesus, who was taken up from you into heaven, will come in the same way as you saw him go into heaven.</a:t>
            </a:r>
            <a:endParaRPr kumimoji="0" lang="en-GB" sz="2000" b="1" i="0" u="none" strike="noStrike" kern="0" cap="none" spc="0" normalizeH="0" baseline="0" noProof="0" dirty="0">
              <a:ln>
                <a:noFill/>
              </a:ln>
              <a:solidFill>
                <a:srgbClr val="000000"/>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633466" y="2774299"/>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هنگامی که می‌رفت و شاگردان به آسمان چشم دوخته بودند، ناگاه دو مردِ سفیدپوش در کنارشان </a:t>
            </a:r>
            <a:r>
              <a:rPr kumimoji="0" lang="en-GB" sz="2000" b="0" i="0" u="none" strike="noStrike" kern="1200" cap="none" spc="0" normalizeH="0" baseline="0" noProof="0" dirty="0">
                <a:ln>
                  <a:noFill/>
                </a:ln>
                <a:solidFill>
                  <a:srgbClr val="000000"/>
                </a:solidFill>
                <a:effectLst/>
                <a:uLnTx/>
                <a:uFillTx/>
                <a:latin typeface="Chalkboard"/>
                <a:ea typeface="+mn-ea"/>
                <a:cs typeface="+mn-cs"/>
              </a:rPr>
              <a:t> </a:t>
            </a:r>
            <a:r>
              <a:rPr kumimoji="0" lang="fa-IR" sz="2000" b="0" i="0" u="none" strike="noStrike" kern="1200" cap="none" spc="0" normalizeH="0" baseline="0" noProof="0" dirty="0">
                <a:ln>
                  <a:noFill/>
                </a:ln>
                <a:solidFill>
                  <a:srgbClr val="000000"/>
                </a:solidFill>
                <a:effectLst/>
                <a:uLnTx/>
                <a:uFillTx/>
                <a:latin typeface="Chalkboard"/>
                <a:ea typeface="+mn-ea"/>
                <a:cs typeface="+mn-cs"/>
              </a:rPr>
              <a:t>ایستادندو گفتند: «ای مردان جلیلی، چرا ایستاده به آسمان چشم دوخته‌اید؟ همین عیسی که از میان شما به آسمان برده شد، باز خواهد آمد، به همین‌‌گونه که دیدید به آسمان رفت.»</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21904" y="3689051"/>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کاتێک ئەو دەڕۆیشت، ئەوان سەرنجیان لە ئاسماندا بوو، ئەوە بوو دوو پیاو بە جلی سپییەوە لەلایانەوە ڕاوەستاون. پێیان گوتن: «ئەی جەلیلییەکان، بۆچی ڕاوەستاون سەیری ئاسمان دەکەن؟ ئەم عیسایە، کە لەنێوتاندا بۆ ئاسمان بەرزکرایەوە، چۆن بینیتان دەچووە ئاسمان، ئاواش دێتەوە.»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Acts chapter 1 verses 10 and 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اعمال رسولان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11,10:1</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متی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181252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48692"/>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28972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with a cry of command, with the voice of an archangel, and with the sound of the trumpet of God. And the dead in Christ will rise first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48692"/>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lvl="0">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lang="fa-IR" sz="2400" b="1" dirty="0">
                <a:solidFill>
                  <a:srgbClr val="000000"/>
                </a:solidFill>
                <a:latin typeface="Chalkboard"/>
              </a:rPr>
              <a:t> 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534860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with a cry of command,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with the voice of an archangel, and with the sound of the trumpet of God. And the dead in Christ will rise first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48692"/>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202469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with a cry of command, with the voice of an archangel,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with the sound of the trumpet of God. And the dead in Christ will rise first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48692"/>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747371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with a cry of command, with the voice of an archangel, and with the sound of the trumpet of God.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 dead in Christ will rise first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48692"/>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48040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For the Lord himself will descend from heaven with a cry of command, with the voice of an archangel, and with the sound of the trumpet of God. And the dead in Christ will rise first</a:t>
            </a:r>
            <a:endParaRPr kumimoji="0" lang="en-GB" sz="22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502939" y="2656910"/>
            <a:ext cx="8302826"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زیرا خداوند، خود با فرمانی بلندآواز و آوای رئیس فرشتگان و نفیر شیپور خدا، از آسمان فرود خواهد آمد. آنگاه نخست مردگانِ در مسیح، زنده خواهند شد.</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56833" y="3481635"/>
            <a:ext cx="8064896" cy="110799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200" b="0" i="0" u="none" strike="noStrike" kern="1200" cap="none" spc="0" normalizeH="0" baseline="0" noProof="0" dirty="0">
                <a:ln>
                  <a:noFill/>
                </a:ln>
                <a:solidFill>
                  <a:srgbClr val="000000"/>
                </a:solidFill>
                <a:effectLst/>
                <a:uLnTx/>
                <a:uFillTx/>
                <a:latin typeface="Chalkboard"/>
                <a:ea typeface="+mn-ea"/>
                <a:cs typeface="+mn-cs"/>
              </a:rPr>
              <a:t>چونکە مەسیحی خاوەن شکۆ خۆی بە دەنگی بەرز فەرمان دەدات، بە دەنگی سەرۆکی فریشتەکان و بە کەڕەنای خودا، لە ئاسمانەوە دێتە خوارەوە و یەکەم جار ئەو مردووانە هەڵدەستنەوە کە لەگەڵ مەسیحدا بوونەتە یەک .</a:t>
            </a:r>
            <a:endParaRPr kumimoji="0" lang="en-GB" sz="2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48692"/>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Thessalonians chapter 4 verse 16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سالۆنیكی</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16:4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تسالونیکیان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394427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899592"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Jesus will rule over all nations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که عیسی به زمین بازخواهد گشتا</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کە پێمان دەڵێن عیسا دەگەڕێتەوە سەر زەوی</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1244783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C035F682-8A45-865E-88FC-EB0F615E990E}"/>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r>
              <a:rPr lang="en-GB" sz="2400" b="1" dirty="0">
                <a:solidFill>
                  <a:srgbClr val="000000"/>
                </a:solidFill>
                <a:latin typeface="Chalkboard"/>
              </a:rPr>
              <a:t>Genesis</a:t>
            </a:r>
            <a:r>
              <a:rPr kumimoji="0" lang="en-GB" sz="2400" b="1" i="0" u="none" strike="noStrike" kern="1200" cap="none" spc="0" normalizeH="0" baseline="0" noProof="0" dirty="0">
                <a:ln>
                  <a:noFill/>
                </a:ln>
                <a:solidFill>
                  <a:srgbClr val="000000"/>
                </a:solidFill>
                <a:effectLst/>
                <a:uLnTx/>
                <a:uFillTx/>
                <a:latin typeface="Chalkboard"/>
                <a:ea typeface="+mn-ea"/>
                <a:cs typeface="+mn-cs"/>
              </a:rPr>
              <a:t> chapter 22 verse </a:t>
            </a:r>
            <a:r>
              <a:rPr lang="en-GB" sz="2400" b="1" dirty="0">
                <a:solidFill>
                  <a:srgbClr val="000000"/>
                </a:solidFill>
                <a:latin typeface="Chalkboard"/>
              </a:rPr>
              <a:t>18</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18:22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r>
              <a:rPr lang="en-GB" sz="2400" b="1" dirty="0">
                <a:solidFill>
                  <a:srgbClr val="000000"/>
                </a:solidFill>
                <a:latin typeface="Chalkboard"/>
              </a:rPr>
              <a:t>18</a:t>
            </a:r>
            <a:r>
              <a:rPr kumimoji="0" lang="en-GB" sz="2400" b="1" i="0" u="none" strike="noStrike" kern="1200" cap="none" spc="0" normalizeH="0" baseline="0" noProof="0" dirty="0">
                <a:ln>
                  <a:noFill/>
                </a:ln>
                <a:solidFill>
                  <a:srgbClr val="000000"/>
                </a:solidFill>
                <a:effectLst/>
                <a:uLnTx/>
                <a:uFillTx/>
                <a:latin typeface="Chalkboard"/>
                <a:ea typeface="+mn-ea"/>
                <a:cs typeface="+mn-cs"/>
              </a:rPr>
              <a:t>:22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850255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750908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the God of heaven will set up a kingdom that shall never be destroyed, nor shall the kingdom be left to another people. It shall break in pieces all these kingdoms and bring them to an end, and it shall stand forever,</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86095" y="2800738"/>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80482" y="374947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953509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nor shall the kingdom be left to another people. It shall break in pieces all these kingdoms and bring them to an end, and it shall stand forever,</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86095" y="2800738"/>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80482" y="374947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1405664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It shall break in pieces all these kingdoms and bring them to an end, and it shall stand forever,</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86095" y="2800738"/>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80482" y="374947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2458130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It shall break in pieces all these kingdoms and bring them to an end,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it shall stand forever,</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86095" y="2800738"/>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80482" y="374947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6949496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And in the days of those kings the God of heaven will set up a kingdom that shall never be destroyed, nor shall the kingdom be left to another people. It shall break in pieces all these kingdoms and bring them to an end, and it shall stand forever,</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86095" y="2800738"/>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در روزهای آن پادشاهان، خدای آسمانها سلطنتی را برقرار خواهد کرد که هرگز از بین نخواهد رفت. آن سلطنت به قومی دیگر واگذار نخواهد شد بلکه همۀ سلطنتها را در هم خواهد کوبید و نابود خواهد کرد، و خود تا به ابد استوار خواهد ماند،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80482" y="3749473"/>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 سەردەمی ئەم پاشایانەدا خودای ئاسمان پاشایەتییەک دادەمەزرێنێت کە هەرگیز لەناوناچێت، بۆ گەلی دیکە بەجێناهێڵدرێت، هەموو ئەو پاشایەتییانە وردوخاش دەکات و کۆتاییان پێدەهێنێت، ئەو هەتاهەتایە بە چەسپاوی دەمێنێتەوە.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Daniel chapter 2 verse 44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دانیال</a:t>
            </a:r>
            <a:r>
              <a:rPr kumimoji="0" lang="en-GB" sz="2400" b="1" i="0" u="none" strike="noStrike" kern="1200" cap="none" spc="0" normalizeH="0" baseline="0" noProof="0" dirty="0">
                <a:ln>
                  <a:noFill/>
                </a:ln>
                <a:solidFill>
                  <a:srgbClr val="000000"/>
                </a:solidFill>
                <a:effectLst/>
                <a:uLnTx/>
                <a:uFillTx/>
                <a:latin typeface="Chalkboard"/>
                <a:ea typeface="+mn-ea"/>
                <a:cs typeface="+mn-cs"/>
              </a:rPr>
              <a:t>   44:2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دانیال</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779898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406386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when he delivers the kingdom to God the Father 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86095" y="2800738"/>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 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587580"/>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دوای ئەمە کۆتایی دێت، کاتێک پاشایەتییەکە ڕادەستی خودای باوک دەکات، پاش ئەوەی هەموو سەرکردایەتی و دەسەڵات و هێزێکی لەچونکە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8354255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86095" y="2800738"/>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 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587580"/>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دوای ئەمە کۆتایی دێت، کاتێک پاشایەتییەکە ڕادەستی خودای باوک دەکات، پاش ئەوەی هەموو سەرکردایەتی و دەسەڵات و هێزێکی لەچونکە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67128295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after destroying every rule and every authority and power.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For he must reign until he has put all his enemies under his feet.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587580"/>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دوای ئەمە کۆتایی دێت، کاتێک پاشایەتییەکە ڕادەستی خودای باوک دەکات، پاش ئەوەی هەموو سەرکردایەتی و دەسەڵات و هێزێکی لەچونکە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
        <p:nvSpPr>
          <p:cNvPr id="3" name="TextBox 2">
            <a:extLst>
              <a:ext uri="{FF2B5EF4-FFF2-40B4-BE49-F238E27FC236}">
                <a16:creationId xmlns:a16="http://schemas.microsoft.com/office/drawing/2014/main" id="{4C639704-48B1-A6FF-B664-D675657E9FF4}"/>
              </a:ext>
            </a:extLst>
          </p:cNvPr>
          <p:cNvSpPr txBox="1"/>
          <p:nvPr/>
        </p:nvSpPr>
        <p:spPr>
          <a:xfrm>
            <a:off x="486095" y="2800738"/>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 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35094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7951"/>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in your offspring </a:t>
            </a:r>
            <a:r>
              <a:rPr kumimoji="0" lang="en-GB" sz="2400" b="1" i="0" u="none" strike="noStrike" kern="0" cap="none" spc="0" normalizeH="0" baseline="0" noProof="0" dirty="0">
                <a:ln>
                  <a:noFill/>
                </a:ln>
                <a:solidFill>
                  <a:schemeClr val="bg1">
                    <a:lumMod val="85000"/>
                  </a:schemeClr>
                </a:solidFill>
                <a:effectLst/>
                <a:uLnTx/>
                <a:uFillTx/>
                <a:latin typeface="Chalkboard"/>
                <a:ea typeface="+mn-ea"/>
                <a:cs typeface="+mn-cs"/>
              </a:rPr>
              <a:t>shall all the nations of the earth be blessed, because you have obeyed my voice.</a:t>
            </a:r>
            <a:endParaRPr kumimoji="0" lang="en-GB" sz="24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09141" y="284055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و به واسطۀ نسل تو همه قومهای زمین برکت خواهند یافت، زیرا به صدای من گوش گرفتی.</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 ڕێگەی نەوەی تۆشەوە هەموو نەتەوەکانی سەر زەوی بەرەکەتدار دەبن، چونکە تۆ گوێڕایەڵی فەرمایشتەکەی من بوویت.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r>
              <a:rPr lang="en-GB" sz="2400" b="1" dirty="0">
                <a:solidFill>
                  <a:srgbClr val="000000"/>
                </a:solidFill>
                <a:latin typeface="Chalkboard"/>
              </a:rPr>
              <a:t>Genesis</a:t>
            </a:r>
            <a:r>
              <a:rPr kumimoji="0" lang="en-GB" sz="2400" b="1" i="0" u="none" strike="noStrike" kern="1200" cap="none" spc="0" normalizeH="0" baseline="0" noProof="0" dirty="0">
                <a:ln>
                  <a:noFill/>
                </a:ln>
                <a:solidFill>
                  <a:srgbClr val="000000"/>
                </a:solidFill>
                <a:effectLst/>
                <a:uLnTx/>
                <a:uFillTx/>
                <a:latin typeface="Chalkboard"/>
                <a:ea typeface="+mn-ea"/>
                <a:cs typeface="+mn-cs"/>
              </a:rPr>
              <a:t> chapter 22 verse </a:t>
            </a:r>
            <a:r>
              <a:rPr lang="en-GB" sz="2400" b="1" dirty="0">
                <a:solidFill>
                  <a:srgbClr val="000000"/>
                </a:solidFill>
                <a:latin typeface="Chalkboard"/>
              </a:rPr>
              <a:t>18</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b="1" dirty="0">
                <a:solidFill>
                  <a:srgbClr val="000000"/>
                </a:solidFill>
                <a:latin typeface="Chalkboard"/>
              </a:rPr>
              <a:t>                                 </a:t>
            </a:r>
            <a:r>
              <a:rPr kumimoji="0" lang="en-GB" sz="2400" b="1" i="0" u="none" strike="noStrike" kern="1200" cap="none" spc="0" normalizeH="0" baseline="0" noProof="0" dirty="0">
                <a:ln>
                  <a:noFill/>
                </a:ln>
                <a:solidFill>
                  <a:srgbClr val="000000"/>
                </a:solidFill>
                <a:effectLst/>
                <a:uLnTx/>
                <a:uFillTx/>
                <a:latin typeface="Chalkboard"/>
                <a:ea typeface="+mn-ea"/>
                <a:cs typeface="+mn-cs"/>
              </a:rPr>
              <a:t>18:22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a:t>
            </a:r>
            <a:r>
              <a:rPr lang="en-GB" sz="2400" b="1" dirty="0">
                <a:solidFill>
                  <a:srgbClr val="000000"/>
                </a:solidFill>
                <a:latin typeface="Chalkboard"/>
              </a:rPr>
              <a:t>18</a:t>
            </a:r>
            <a:r>
              <a:rPr kumimoji="0" lang="en-GB" sz="2400" b="1" i="0" u="none" strike="noStrike" kern="1200" cap="none" spc="0" normalizeH="0" baseline="0" noProof="0" dirty="0">
                <a:ln>
                  <a:noFill/>
                </a:ln>
                <a:solidFill>
                  <a:srgbClr val="000000"/>
                </a:solidFill>
                <a:effectLst/>
                <a:uLnTx/>
                <a:uFillTx/>
                <a:latin typeface="Chalkboard"/>
                <a:ea typeface="+mn-ea"/>
                <a:cs typeface="+mn-cs"/>
              </a:rPr>
              <a:t>:22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449154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comes the end, when he delivers the kingdom to God the Father after destroying every rule and every authority and power. For he must reign until he has put all his enemies under his feet.</a:t>
            </a:r>
            <a:endParaRPr kumimoji="0" lang="en-GB" sz="22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86095" y="2800738"/>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سپس پایان فرا‌‌خواهد رسید، یعنی آنگاه که پس از برانداختن هر ریاست و قدرت و نیرویی، پادشاهی را به خدای پدر سپارد. زیرا او باید تا زمانی که پا بر همة دشمنانش بگذارد، حکم براند.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587580"/>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دوای ئەمە کۆتایی دێت، کاتێک پاشایەتییەکە ڕادەستی خودای باوک دەکات، پاش ئەوەی هەموو سەرکردایەتی و دەسەڵات و هێزێکی لەچونکە دەبێ پاشایەتی بکات، هەتا هەموو دوژمنانی دەخاتە ژێر پێیەوە.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44361" y="77155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 Corinthians chapter 15 verses 24 and 25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١ کۆرنسۆس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25,24:15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اول قرنتیان</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0365839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ئاشکراکردن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08078597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there were loud voices in heaven, saying, The kingdom of the world has become the kingdom of our Lord and of his Christ, 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30931" y="2964492"/>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                                            </a:t>
            </a:r>
          </a:p>
          <a:p>
            <a:pPr lvl="0">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lang="fa-IR" sz="2400" b="1" dirty="0">
                <a:solidFill>
                  <a:srgbClr val="000000"/>
                </a:solidFill>
                <a:latin typeface="Chalkboard"/>
              </a:rPr>
              <a:t>ئاشکراکردن  </a:t>
            </a:r>
            <a:r>
              <a:rPr lang="en-GB" sz="2400" b="1" dirty="0">
                <a:solidFill>
                  <a:srgbClr val="000000"/>
                </a:solidFill>
                <a:latin typeface="Chalkboard"/>
              </a:rPr>
              <a:t>   1</a:t>
            </a:r>
            <a:r>
              <a:rPr kumimoji="0" lang="en-GB" sz="2400" b="1" i="0" u="none" strike="noStrike" kern="1200" cap="none" spc="0" normalizeH="0" baseline="0" noProof="0" dirty="0">
                <a:ln>
                  <a:noFill/>
                </a:ln>
                <a:solidFill>
                  <a:srgbClr val="000000"/>
                </a:solidFill>
                <a:effectLst/>
                <a:uLnTx/>
                <a:uFillTx/>
                <a:latin typeface="Chalkboard"/>
                <a:ea typeface="+mn-ea"/>
                <a:cs typeface="+mn-cs"/>
              </a:rPr>
              <a:t>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2910931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saying, The kingdom of the world has become the kingdom of our Lord and of his Christ, 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30931" y="2964492"/>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ئاشکراکردن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83291117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saying, The kingdom of the world has become the kingdom of our Lord and of his Christ,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he shall reign forever and ever.</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30931" y="2964492"/>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ئاشکراکردن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90318327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Then the seventh angel blew his trumpet, and there were loud voices in heaven, saying, The kingdom of the world has become the kingdom of our Lord and of his Christ, and he shall reign forever and ever.</a:t>
            </a:r>
            <a:endParaRPr kumimoji="0" lang="en-GB" sz="22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30931" y="2964492"/>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آنگاه فرشتة هفتم شیپورش را به‌‌صدا در‌آورد؛ و ناگهان صداهایی بلند در آسمان پیچید که می‌گفت: «حکومت جهان، از آنِ خداوند ما و مسیح او شده است. و او تا ابد حکم خواهد راند.»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فریشتەی حەوتەمیش کەڕەناکەی لێدا و چەند دەنگێکی بەرز لە ئاسمانەوە هاتن و گوتیان: «شانشینی جیهان بووەتە شانشینی پەروەردگارمان و مەسیحەکەی ، مەسیحیش بۆ هەتاهەتایە پاشایەتی دەکات.»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Revelation chapter 11 verse 15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ئاشکراکردن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15:11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مکاشفه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0462007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E173387-6EB0-1F52-DE47-0E83F1A61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000" b="0" i="0" u="none" strike="noStrike" kern="1200" cap="none" spc="0" normalizeH="0" baseline="0" noProof="0" smtClean="0">
                <a:ln>
                  <a:noFill/>
                </a:ln>
                <a:solidFill>
                  <a:srgbClr val="808080"/>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000" b="0" i="0" u="none" strike="noStrike" kern="1200" cap="none" spc="0" normalizeH="0" baseline="0" noProof="0">
              <a:ln>
                <a:noFill/>
              </a:ln>
              <a:solidFill>
                <a:srgbClr val="808080"/>
              </a:solidFill>
              <a:effectLst/>
              <a:uLnTx/>
              <a:uFillTx/>
              <a:latin typeface="Century Gothic"/>
              <a:ea typeface="+mn-ea"/>
              <a:cs typeface="+mn-cs"/>
            </a:endParaRPr>
          </a:p>
        </p:txBody>
      </p:sp>
      <p:sp>
        <p:nvSpPr>
          <p:cNvPr id="6" name="Title 1">
            <a:extLst>
              <a:ext uri="{FF2B5EF4-FFF2-40B4-BE49-F238E27FC236}">
                <a16:creationId xmlns:a16="http://schemas.microsoft.com/office/drawing/2014/main" id="{E1594C49-C221-CEF3-C4E5-0395956BA1C7}"/>
              </a:ext>
            </a:extLst>
          </p:cNvPr>
          <p:cNvSpPr txBox="1">
            <a:spLocks noGrp="1"/>
          </p:cNvSpPr>
          <p:nvPr>
            <p:ph idx="1"/>
          </p:nvPr>
        </p:nvSpPr>
        <p:spPr bwMode="auto">
          <a:xfrm>
            <a:off x="899592" y="1203598"/>
            <a:ext cx="7632848" cy="3034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b="0" i="0" u="none" strike="noStrike" kern="0" cap="none" spc="0" normalizeH="0" baseline="0" noProof="0" dirty="0">
                <a:ln>
                  <a:noFill/>
                </a:ln>
                <a:solidFill>
                  <a:srgbClr val="000000"/>
                </a:solidFill>
                <a:effectLst/>
                <a:uLnTx/>
                <a:uFillTx/>
                <a:latin typeface="Chalkboard"/>
                <a:ea typeface="+mj-ea"/>
                <a:cs typeface="+mj-cs"/>
              </a:rPr>
              <a:t>Verses that tell us that Jerusalem will be the future world capital</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آیاتی که به ما می گوید که اورشلیم پایتخت آینده جهان خواهد بود</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baseline="0" noProof="0" dirty="0">
                <a:ln>
                  <a:noFill/>
                </a:ln>
                <a:solidFill>
                  <a:srgbClr val="000000"/>
                </a:solidFill>
                <a:effectLst/>
                <a:uLnTx/>
                <a:uFillTx/>
                <a:latin typeface="Chalkboard"/>
                <a:ea typeface="+mj-ea"/>
                <a:cs typeface="+mj-cs"/>
              </a:rPr>
              <a:t>ئەو ئایەتانەی پێمان دەڵێن قودس دەبێتە پایتەختی جیهان</a:t>
            </a:r>
            <a:endParaRPr kumimoji="0" lang="en-GB" b="0" i="0" u="none" strike="noStrike" kern="0" cap="none" spc="0" normalizeH="0" baseline="0" noProof="0" dirty="0">
              <a:ln>
                <a:noFill/>
              </a:ln>
              <a:solidFill>
                <a:srgbClr val="000000"/>
              </a:solidFill>
              <a:effectLst/>
              <a:uLnTx/>
              <a:uFillTx/>
              <a:latin typeface="Chalkboard"/>
              <a:ea typeface="+mj-ea"/>
              <a:cs typeface="+mj-cs"/>
            </a:endParaRPr>
          </a:p>
        </p:txBody>
      </p:sp>
      <p:sp>
        <p:nvSpPr>
          <p:cNvPr id="7" name="Title 1">
            <a:extLst>
              <a:ext uri="{FF2B5EF4-FFF2-40B4-BE49-F238E27FC236}">
                <a16:creationId xmlns:a16="http://schemas.microsoft.com/office/drawing/2014/main" id="{30979D98-DFB5-59B0-D1ED-E4526C534A58}"/>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85EEFD26-8956-D3A5-B49A-A22217C593F7}"/>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77183311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41585207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that time Jerusalem shall be called the throne of the Lord,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all nations shall gather to it, to the presence of the Lord in Jerusalem, and they shall no more stubbornly follow their own evil heart.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30931" y="2964492"/>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در آن ایام اورشلیم ’تخت پادشاهی یهوه‘ خوانده خواهد شد، و تمامی قومها به جهت بزرگداشت نام یهوه در اورشلیم گرد خواهند آمد و دیگر سرسختانه از دلِ شریرِ خود پیروی نخواهند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لەو کاتەدا بە ئۆرشەلیم دەڵێن، ”تەختی یەزدان“ و هەموو نەتەوەکان لە ئۆرشەلیم کۆدەبنەوە بۆ ئەوەی ڕێز لە ناوی یەزدان بگرن. ئیتر بەدوای کەللەڕەقییە خراپەکەیان ناکەون.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04597636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that time Jerusalem shall be called the throne of the Lord, and all nations shall gather to it,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to the presence of the Lord in Jerusalem, and they shall no more stubbornly follow their own evil heart.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30931" y="2964492"/>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در آن ایام اورشلیم ’تخت پادشاهی یهوه‘ خوانده خواهد شد، و تمامی قومها به جهت بزرگداشت نام یهوه در اورشلیم گرد خواهند آمد و دیگر سرسختانه از دلِ شریرِ خود پیروی نخواهند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لەو کاتەدا بە ئۆرشەلیم دەڵێن، ”تەختی یەزدان“ و هەموو نەتەوەکان لە ئۆرشەلیم کۆدەبنەوە بۆ ئەوەی ڕێز لە ناوی یەزدان بگرن. ئیتر بەدوای کەللەڕەقییە خراپەکەیان ناکەون.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651352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7951"/>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in your offspring </a:t>
            </a:r>
            <a:r>
              <a:rPr kumimoji="0" lang="en-GB" sz="2400" b="1" i="0" u="none" strike="noStrike" kern="0" cap="none" spc="0" normalizeH="0" baseline="0" noProof="0" dirty="0">
                <a:ln>
                  <a:noFill/>
                </a:ln>
                <a:solidFill>
                  <a:schemeClr val="tx1"/>
                </a:solidFill>
                <a:effectLst/>
                <a:uLnTx/>
                <a:uFillTx/>
                <a:latin typeface="Chalkboard"/>
                <a:ea typeface="+mn-ea"/>
                <a:cs typeface="+mn-cs"/>
              </a:rPr>
              <a:t>shall all the nations of the earth be blessed</a:t>
            </a:r>
            <a:r>
              <a:rPr kumimoji="0" lang="en-GB" sz="2400" b="1" i="0" u="none" strike="noStrike" kern="0" cap="none" spc="0" normalizeH="0" baseline="0" noProof="0" dirty="0">
                <a:ln>
                  <a:noFill/>
                </a:ln>
                <a:solidFill>
                  <a:srgbClr val="FFFFFF">
                    <a:lumMod val="85000"/>
                  </a:srgbClr>
                </a:solidFill>
                <a:effectLst/>
                <a:uLnTx/>
                <a:uFillTx/>
                <a:latin typeface="Chalkboard"/>
                <a:ea typeface="+mn-ea"/>
                <a:cs typeface="+mn-cs"/>
              </a:rPr>
              <a:t>, because you have obeyed my voice.</a:t>
            </a:r>
            <a:endParaRPr kumimoji="0" lang="en-GB" sz="24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09141" y="284055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و به واسطۀ نسل تو همه قومهای زمین برکت خواهند یافت، زیرا به صدای من گوش گرفتی.</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 ڕێگەی نەوەی تۆشەوە هەموو نەتەوەکانی سەر زەوی بەرەکەتدار دەبن، چونکە تۆ گوێڕایەڵی فەرمایشتەکەی من بوویت.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22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96398984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that time Jerusalem shall be called the throne of the Lord, and all nations shall gather to it, to the presence of the Lord in Jerusalem,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they shall no more stubbornly follow their own evil heart.</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30931" y="2964492"/>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در آن ایام اورشلیم ’تخت پادشاهی یهوه‘ خوانده خواهد شد، و تمامی قومها به جهت بزرگداشت نام یهوه در اورشلیم گرد خواهند آمد و دیگر سرسختانه از دلِ شریرِ خود پیروی نخواهند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لەو کاتەدا بە ئۆرشەلیم دەڵێن، ”تەختی یەزدان“ و هەموو نەتەوەکان لە ئۆرشەلیم کۆدەبنەوە بۆ ئەوەی ڕێز لە ناوی یەزدان بگرن. ئیتر بەدوای کەللەڕەقییە خراپەکەیان ناکەون.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91939966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68861" y="1551133"/>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At that time Jerusalem shall be called the throne of the Lord, and all nations shall gather to it, to the presence of the Lord in Jerusalem, and they shall no more stubbornly follow their own evil heart.</a:t>
            </a:r>
            <a:endParaRPr kumimoji="0" lang="en-GB" sz="22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30931" y="2964492"/>
            <a:ext cx="830282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 زیرا در آن ایام اورشلیم ’تخت پادشاهی یهوه‘ خوانده خواهد شد، و تمامی قومها به جهت بزرگداشت نام یهوه در اورشلیم گرد خواهند آمد و دیگر سرسختانه از دلِ شریرِ خود پیروی نخواهند کرد.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70788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لەو کاتەدا بە ئۆرشەلیم دەڵێن، ”تەختی یەزدان“ و هەموو نەتەوەکان لە ئۆرشەلیم کۆدەبنەوە بۆ ئەوەی ڕێز لە ناوی یەزدان بگرن. ئیتر بەدوای کەللەڕەقییە خراپەکەیان ناکەون.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51520" y="76212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Jeremiah chapter 3 verse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17:3</a:t>
            </a:r>
            <a:r>
              <a:rPr kumimoji="0" lang="fa-IR" sz="2400" b="1" i="0" u="none" strike="noStrike" kern="1200" cap="none" spc="0" normalizeH="0" baseline="0" noProof="0" dirty="0">
                <a:ln>
                  <a:noFill/>
                </a:ln>
                <a:solidFill>
                  <a:srgbClr val="000000"/>
                </a:solidFill>
                <a:effectLst/>
                <a:uLnTx/>
                <a:uFillTx/>
                <a:latin typeface="Chalkboard"/>
                <a:ea typeface="+mn-ea"/>
                <a:cs typeface="+mn-cs"/>
              </a:rPr>
              <a:t>یه‌رمیا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17:3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ارمیا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1748277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9551245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many nations shall come,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say: Come, let us go up to the mountain of the Lord, to the house of the God of Jacob, that he may teach us his ways and that we may walk in his paths. For out of Zion shall go forth the law, and the word of the Lord from Jerusalem.</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7136292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to the house of the God of Jacob, that he may teach us his ways and that we may walk in his paths. For out of Zion shall go forth the law, and the word of the Lord from Jerusalem.</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09005161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a:t>
            </a:r>
            <a:r>
              <a:rPr kumimoji="0" lang="en-GB" sz="2200" b="1" i="0" u="none" strike="noStrike" kern="0" cap="none" spc="0" normalizeH="0" baseline="0" noProof="0" dirty="0">
                <a:ln>
                  <a:noFill/>
                </a:ln>
                <a:solidFill>
                  <a:schemeClr val="bg1">
                    <a:lumMod val="75000"/>
                  </a:schemeClr>
                </a:solidFill>
                <a:effectLst/>
                <a:uLnTx/>
                <a:uFillTx/>
                <a:latin typeface="Chalkboard"/>
                <a:ea typeface="+mn-ea"/>
                <a:cs typeface="+mn-cs"/>
              </a:rPr>
              <a:t>that he may teach us his ways and that we may walk in his paths. For out of Zion shall go forth the law, and the word of the Lord from Jerusalem.</a:t>
            </a:r>
            <a:endParaRPr kumimoji="0" lang="en-GB" sz="2200" b="1" i="0" u="none" strike="noStrike" kern="0" cap="none" spc="0" normalizeH="0" baseline="0" noProof="0" dirty="0">
              <a:ln>
                <a:noFill/>
              </a:ln>
              <a:solidFill>
                <a:schemeClr val="bg1">
                  <a:lumMod val="7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8213166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that he may teach us his ways and that we may walk in his paths.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For out of Zion shall go forth the law, and the word of the Lord from Jerusalem.</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93201303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that he may teach us his ways and that we may walk in his paths. For out of Zion shall go forth the law, </a:t>
            </a:r>
            <a:r>
              <a:rPr kumimoji="0" lang="en-GB" sz="2200" b="1" i="0" u="none" strike="noStrike" kern="0" cap="none" spc="0" normalizeH="0" baseline="0" noProof="0" dirty="0">
                <a:ln>
                  <a:noFill/>
                </a:ln>
                <a:solidFill>
                  <a:schemeClr val="bg1">
                    <a:lumMod val="85000"/>
                  </a:schemeClr>
                </a:solidFill>
                <a:effectLst/>
                <a:uLnTx/>
                <a:uFillTx/>
                <a:latin typeface="Chalkboard"/>
                <a:ea typeface="+mn-ea"/>
                <a:cs typeface="+mn-cs"/>
              </a:rPr>
              <a:t>and the word of the Lord from Jerusalem.</a:t>
            </a:r>
            <a:endParaRPr kumimoji="0" lang="en-GB" sz="22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91498799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200" b="1" i="0" u="none" strike="noStrike" kern="0" cap="none" spc="0" normalizeH="0" baseline="0" noProof="0" dirty="0">
                <a:ln>
                  <a:noFill/>
                </a:ln>
                <a:solidFill>
                  <a:srgbClr val="333333"/>
                </a:solidFill>
                <a:effectLst/>
                <a:uLnTx/>
                <a:uFillTx/>
                <a:latin typeface="Chalkboard"/>
                <a:ea typeface="+mn-ea"/>
                <a:cs typeface="+mn-cs"/>
              </a:rPr>
              <a:t> and many nations shall come, and say: Come, let us go up to the mountain of the Lord, to the house of the God of Jacob, that he may teach us his ways and that we may walk in his paths. For out of Zion shall go forth the law, and the word of the Lord from Jerusalem.</a:t>
            </a:r>
            <a:endParaRPr kumimoji="0" lang="en-GB" sz="22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و قومهای بسیار آمده، خواهند گفت: «بیایید تا به کوه خداوند برویم و به خانۀ خدای یعقوب برآییم، تا راههای خویش را به ما تعلیم دهد و در طریقهای وی گام برداریم.» زیرا شریعت از صَهیون صادر خواهد شد، کلام خداوند از اورشلیم.</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68861" y="3691152"/>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زۆرێک لە نەتەوەکان بەڕێ دەکەون و دەڵێن: «وەرن با بەرەو کێوی یەزدان سەربکەوین، بۆ ماڵەکەی خودای یاقوب. فێری ڕێگاکانی خۆیمان دەکات، بۆ ئەوەی بە ڕێچکەی ئەودا بڕۆین.» فێرکردن لە سییۆنەوە دەردەچێت، پەیامی یەزدانیش لە ئۆرشەلیمەوە.  </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Micah chapter 4 verse 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2:4</a:t>
            </a:r>
            <a:r>
              <a:rPr kumimoji="0" lang="fa-IR" sz="2400" b="1" i="0" u="none" strike="noStrike" kern="1200" cap="none" spc="0" normalizeH="0" baseline="0" noProof="0" dirty="0">
                <a:ln>
                  <a:noFill/>
                </a:ln>
                <a:solidFill>
                  <a:srgbClr val="000000"/>
                </a:solidFill>
                <a:effectLst/>
                <a:uLnTx/>
                <a:uFillTx/>
                <a:latin typeface="Chalkboard"/>
                <a:ea typeface="+mn-ea"/>
                <a:cs typeface="+mn-cs"/>
              </a:rPr>
              <a:t>میخا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2:4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میکاه</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3155970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861698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83568" y="1577951"/>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400" b="1" i="0" u="none" strike="noStrike" kern="0" cap="none" spc="0" normalizeH="0" baseline="0" noProof="0" dirty="0">
                <a:ln>
                  <a:noFill/>
                </a:ln>
                <a:solidFill>
                  <a:srgbClr val="333333"/>
                </a:solidFill>
                <a:effectLst/>
                <a:uLnTx/>
                <a:uFillTx/>
                <a:latin typeface="Chalkboard"/>
                <a:ea typeface="+mn-ea"/>
                <a:cs typeface="+mn-cs"/>
              </a:rPr>
              <a:t>and in your offspring </a:t>
            </a:r>
            <a:r>
              <a:rPr kumimoji="0" lang="en-GB" sz="2400" b="1" i="0" u="none" strike="noStrike" kern="0" cap="none" spc="0" normalizeH="0" baseline="0" noProof="0" dirty="0">
                <a:ln>
                  <a:noFill/>
                </a:ln>
                <a:solidFill>
                  <a:srgbClr val="000000"/>
                </a:solidFill>
                <a:effectLst/>
                <a:uLnTx/>
                <a:uFillTx/>
                <a:latin typeface="Chalkboard"/>
                <a:ea typeface="+mn-ea"/>
                <a:cs typeface="+mn-cs"/>
              </a:rPr>
              <a:t>shall all the nations of the earth be blessed</a:t>
            </a:r>
            <a:r>
              <a:rPr kumimoji="0" lang="en-GB" sz="2400" b="1" i="0" u="none" strike="noStrike" kern="0" cap="none" spc="0" normalizeH="0" baseline="0" noProof="0" dirty="0">
                <a:ln>
                  <a:noFill/>
                </a:ln>
                <a:solidFill>
                  <a:schemeClr val="tx1"/>
                </a:solidFill>
                <a:effectLst/>
                <a:uLnTx/>
                <a:uFillTx/>
                <a:latin typeface="Chalkboard"/>
                <a:ea typeface="+mn-ea"/>
                <a:cs typeface="+mn-cs"/>
              </a:rPr>
              <a:t>, because you have obeyed my voice.</a:t>
            </a:r>
            <a:endParaRPr kumimoji="0" lang="en-GB" sz="2400" b="1" i="0" u="none" strike="noStrike" kern="0" cap="none" spc="0" normalizeH="0" baseline="0" noProof="0" dirty="0">
              <a:ln>
                <a:noFill/>
              </a:ln>
              <a:solidFill>
                <a:schemeClr val="tx1"/>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09141" y="2840550"/>
            <a:ext cx="8064896"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a:ln>
                  <a:noFill/>
                </a:ln>
                <a:solidFill>
                  <a:srgbClr val="000000"/>
                </a:solidFill>
                <a:effectLst/>
                <a:uLnTx/>
                <a:uFillTx/>
                <a:latin typeface="Chalkboard"/>
                <a:ea typeface="+mn-ea"/>
                <a:cs typeface="+mn-cs"/>
              </a:rPr>
              <a:t>و به واسطۀ نسل تو همه قومهای زمین برکت خواهند یافت، زیرا به صدای من گوش گرفتی.</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975803" y="3724680"/>
            <a:ext cx="7699820" cy="83099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Chalkboard"/>
                <a:ea typeface="+mn-ea"/>
                <a:cs typeface="+mn-cs"/>
              </a:rPr>
              <a:t>لە ڕێگەی نەوەی تۆشەوە هەموو نەتەوەکانی سەر زەوی بەرەکەتدار دەبن، چونکە تۆ گوێڕایەڵی فەرمایشتەکەی من بوویت.</a:t>
            </a:r>
            <a:endParaRPr kumimoji="0" lang="en-GB" sz="24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323528" y="746954"/>
            <a:ext cx="69127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Genesis chapter 22 verse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18:22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پەیدابوون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18:22 </a:t>
            </a:r>
            <a:r>
              <a:rPr kumimoji="0" lang="fa-IR" sz="2400" b="1" i="0" u="none" strike="noStrike" kern="1200" cap="none" spc="0" normalizeH="0" baseline="0" noProof="0" dirty="0">
                <a:ln>
                  <a:noFill/>
                </a:ln>
                <a:solidFill>
                  <a:srgbClr val="000000"/>
                </a:solidFill>
                <a:effectLst/>
                <a:uLnTx/>
                <a:uFillTx/>
                <a:latin typeface="Chalkboard"/>
                <a:ea typeface="+mn-ea"/>
                <a:cs typeface="+mn-cs"/>
              </a:rPr>
              <a:t>پدایش </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6255369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Then everyone who survives of all the nations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that have come against Jerusalem shall go up year after year to worship the King, the Lord of hosts, and to keep the Feast of Booths. And any of the families of the earth do not go up to Jerusalem to worship the King, the Lord of hosts, there will be no rain on them.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آنگاه باقیماندگان تمامی قومهایی که بر ضد اورشلیم آمده بودند، جملگی همه‌ساله بر خواهند آمد تا پادشاه، یعنی خداوند لشکرها را پرستش کنند و عید خیمه‌ها را جشن بگیرند. هر یک از طوایف زمین که برای پرستش پادشاه، خداوند لشکرها به اورشلیم برنیایند، بر آنان باران نخواهد آمد.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77981" y="3814204"/>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ئەگەر هەر نەتەوەیەکی زەوی نەچێتە ئۆرشەلیم بۆ کڕنۆشبردن بۆ پاشا، یەزدانی سوپاسالار، بارانی بۆ نابارێت. ئەگەر گەلی میسر نەیێت و بەشدار نەبێت، بارانیان بۆ نابارێت، ئەو دەردەیان لەسەر دەبێت کە یەزدان لە نەتەوەکانی دەدات، ئەوانەی نایەن بۆ گێڕانی جەژنی کەپرەشینە.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59001661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Then everyone who survives of all the nations that have come against Jerusalem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shall go up year after year to worship the King, the Lord of hosts, and to keep the Feast of Booths. And any of the families of the earth do not go up to Jerusalem to worship the King, the Lord of hosts, there will be no rain on them.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آنگاه باقیماندگان تمامی قومهایی که بر ضد اورشلیم آمده بودند، جملگی همه‌ساله بر خواهند آمد تا پادشاه، یعنی خداوند لشکرها را پرستش کنند و عید خیمه‌ها را جشن بگیرند. هر یک از طوایف زمین که برای پرستش پادشاه، خداوند لشکرها به اورشلیم برنیایند، بر آنان باران نخواهد آمد.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77981" y="3814204"/>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ئەگەر هەر نەتەوەیەکی زەوی نەچێتە ئۆرشەلیم بۆ کڕنۆشبردن بۆ پاشا، یەزدانی سوپاسالار، بارانی بۆ نابارێت. ئەگەر گەلی میسر نەیێت و بەشدار نەبێت، بارانیان بۆ نابارێت، ئەو دەردەیان لەسەر دەبێت کە یەزدان لە نەتەوەکانی دەدات، ئەوانەی نایەن بۆ گێڕانی جەژنی کەپرەشینە.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1043591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Then everyone who survives of all the nations that have come against Jerusalem shall go up year after year to worship the King, the Lord of hosts,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to keep the Feast of Booths. And any of the families of the earth do not go up to Jerusalem to worship the King, the Lord of hosts, there will be no rain on them.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آنگاه باقیماندگان تمامی قومهایی که بر ضد اورشلیم آمده بودند، جملگی همه‌ساله بر خواهند آمد تا پادشاه، یعنی خداوند لشکرها را پرستش کنند و عید خیمه‌ها را جشن بگیرند. هر یک از طوایف زمین که برای پرستش پادشاه، خداوند لشکرها به اورشلیم برنیایند، بر آنان باران نخواهد آمد.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77981" y="3814204"/>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ئەگەر هەر نەتەوەیەکی زەوی نەچێتە ئۆرشەلیم بۆ کڕنۆشبردن بۆ پاشا، یەزدانی سوپاسالار، بارانی بۆ نابارێت. ئەگەر گەلی میسر نەیێت و بەشدار نەبێت، بارانیان بۆ نابارێت، ئەو دەردەیان لەسەر دەبێت کە یەزدان لە نەتەوەکانی دەدات، ئەوانەی نایەن بۆ گێڕانی جەژنی کەپرەشینە.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55786871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Then everyone who survives of all the nations that have come against Jerusalem shall go up year after year to worship the King, the Lord of hosts, and to keep the Feast of Booths.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And any of the families of the earth do not go up to Jerusalem to worship the King, the Lord of hosts, there will be no rain on them.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آنگاه باقیماندگان تمامی قومهایی که بر ضد اورشلیم آمده بودند، جملگی همه‌ساله بر خواهند آمد تا پادشاه، یعنی خداوند لشکرها را پرستش کنند و عید خیمه‌ها را جشن بگیرند. هر یک از طوایف زمین که برای پرستش پادشاه، خداوند لشکرها به اورشلیم برنیایند، بر آنان باران نخواهد آمد.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77981" y="3814204"/>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ئەگەر هەر نەتەوەیەکی زەوی نەچێتە ئۆرشەلیم بۆ کڕنۆشبردن بۆ پاشا، یەزدانی سوپاسالار، بارانی بۆ نابارێت. ئەگەر گەلی میسر نەیێت و بەشدار نەبێت، بارانیان بۆ نابارێت، ئەو دەردەیان لەسەر دەبێت کە یەزدان لە نەتەوەکانی دەدات، ئەوانەی نایەن بۆ گێڕانی جەژنی کەپرەشینە.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42950919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Then everyone who survives of all the nations that have come against Jerusalem shall go up year after year to worship the King, the Lord of hosts, and to keep the Feast of Booths. And any of the families of the earth do not go up to Jerusalem to worship the King, the Lord of hosts, there will be no rain on them.</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آنگاه باقیماندگان تمامی قومهایی که بر ضد اورشلیم آمده بودند، جملگی همه‌ساله بر خواهند آمد تا پادشاه، یعنی خداوند لشکرها را پرستش کنند و عید خیمه‌ها را جشن بگیرند. هر یک از طوایف زمین که برای پرستش پادشاه، خداوند لشکرها به اورشلیم برنیایند، بر آنان باران نخواهد آمد.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77981" y="3814204"/>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ئەگەر هەر نەتەوەیەکی زەوی نەچێتە ئۆرشەلیم بۆ کڕنۆشبردن بۆ پاشا، یەزدانی سوپاسالار، بارانی بۆ نابارێت. ئەگەر گەلی میسر نەیێت و بەشدار نەبێت، بارانیان بۆ نابارێت، ئەو دەردەیان لەسەر دەبێت کە یەزدان لە نەتەوەکانی دەدات، ئەوانەی نایەن بۆ گێڕانی جەژنی کەپرەشینە.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3257863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Then everyone who survives of all the nations that have come against Jerusalem shall go up year after year to worship the King, the Lord of hosts, and to keep the Feast of Booths. And any of the families of the earth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do not go up to Jerusalem to worship the King, the Lord of hosts, there will be no rain on them.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آنگاه باقیماندگان تمامی قومهایی که بر ضد اورشلیم آمده بودند، جملگی همه‌ساله بر خواهند آمد تا پادشاه، یعنی خداوند لشکرها را پرستش کنند و عید خیمه‌ها را جشن بگیرند. هر یک از طوایف زمین که برای پرستش پادشاه، خداوند لشکرها به اورشلیم برنیایند، بر آنان باران نخواهد آمد.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77981" y="3814204"/>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ئەگەر هەر نەتەوەیەکی زەوی نەچێتە ئۆرشەلیم بۆ کڕنۆشبردن بۆ پاشا، یەزدانی سوپاسالار، بارانی بۆ نابارێت. ئەگەر گەلی میسر نەیێت و بەشدار نەبێت، بارانیان بۆ نابارێت، ئەو دەردەیان لەسەر دەبێت کە یەزدان لە نەتەوەکانی دەدات، ئەوانەی نایەن بۆ گێڕانی جەژنی کەپرەشینە.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10058800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Then everyone who survives of all the nations that have come against Jerusalem shall go up year after year to worship the King, the Lord of hosts, and to keep the Feast of Booths. And any of the families of the earth do not go up to Jerusalem to worship the King, the Lord of hosts, </a:t>
            </a:r>
            <a:r>
              <a:rPr kumimoji="0" lang="en-GB" sz="2000" b="1" i="0" u="none" strike="noStrike" kern="0" cap="none" spc="0" normalizeH="0" baseline="0" noProof="0" dirty="0">
                <a:ln>
                  <a:noFill/>
                </a:ln>
                <a:solidFill>
                  <a:schemeClr val="bg1">
                    <a:lumMod val="85000"/>
                  </a:schemeClr>
                </a:solidFill>
                <a:effectLst/>
                <a:uLnTx/>
                <a:uFillTx/>
                <a:latin typeface="Chalkboard"/>
                <a:ea typeface="+mn-ea"/>
                <a:cs typeface="+mn-cs"/>
              </a:rPr>
              <a:t>there will be no rain on them.</a:t>
            </a:r>
            <a:endParaRPr kumimoji="0" lang="en-GB" sz="2000" b="1" i="0" u="none" strike="noStrike" kern="0" cap="none" spc="0" normalizeH="0" baseline="0" noProof="0" dirty="0">
              <a:ln>
                <a:noFill/>
              </a:ln>
              <a:solidFill>
                <a:schemeClr val="bg1">
                  <a:lumMod val="85000"/>
                </a:scheme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آنگاه باقیماندگان تمامی قومهایی که بر ضد اورشلیم آمده بودند، جملگی همه‌ساله بر خواهند آمد تا پادشاه، یعنی خداوند لشکرها را پرستش کنند و عید خیمه‌ها را جشن بگیرند. هر یک از طوایف زمین که برای پرستش پادشاه، خداوند لشکرها به اورشلیم برنیایند، بر آنان باران نخواهد آمد.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77981" y="3814204"/>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ئەگەر هەر نەتەوەیەکی زەوی نەچێتە ئۆرشەلیم بۆ کڕنۆشبردن بۆ پاشا، یەزدانی سوپاسالار، بارانی بۆ نابارێت. ئەگەر گەلی میسر نەیێت و بەشدار نەبێت، بارانیان بۆ نابارێت، ئەو دەردەیان لەسەر دەبێت کە یەزدان لە نەتەوەکانی دەدات، ئەوانەی نایەن بۆ گێڕانی جەژنی کەپرەشینە.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78015097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2" name="Subtitle 2"/>
          <p:cNvSpPr txBox="1">
            <a:spLocks/>
          </p:cNvSpPr>
          <p:nvPr/>
        </p:nvSpPr>
        <p:spPr bwMode="auto">
          <a:xfrm>
            <a:off x="605973" y="1422764"/>
            <a:ext cx="8136904" cy="846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2000" b="1" i="0" u="none" strike="noStrike" kern="0" cap="none" spc="0" normalizeH="0" baseline="0" noProof="0" dirty="0">
                <a:ln>
                  <a:noFill/>
                </a:ln>
                <a:solidFill>
                  <a:srgbClr val="333333"/>
                </a:solidFill>
                <a:effectLst/>
                <a:uLnTx/>
                <a:uFillTx/>
                <a:latin typeface="Chalkboard"/>
                <a:ea typeface="+mn-ea"/>
                <a:cs typeface="+mn-cs"/>
              </a:rPr>
              <a:t>Then everyone who survives of all the nations that have come against Jerusalem shall go up year after year to worship the King, the Lord of hosts, and to keep the Feast of Booths. And any of the families of the earth do not go up to Jerusalem to worship the King, the Lord of hosts, there will be no rain on them.</a:t>
            </a:r>
            <a:endParaRPr kumimoji="0" lang="en-GB" sz="2000" b="1" i="0" u="none" strike="noStrike" kern="0" cap="none" spc="0" normalizeH="0" baseline="0" noProof="0" dirty="0">
              <a:ln>
                <a:noFill/>
              </a:ln>
              <a:solidFill>
                <a:srgbClr val="FFFFFF">
                  <a:lumMod val="85000"/>
                </a:srgbClr>
              </a:solidFill>
              <a:effectLst/>
              <a:uLnTx/>
              <a:uFillTx/>
              <a:latin typeface="Candara" panose="020E0502030303020204" pitchFamily="34" charset="0"/>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5" name="Title 1">
            <a:extLst>
              <a:ext uri="{FF2B5EF4-FFF2-40B4-BE49-F238E27FC236}">
                <a16:creationId xmlns:a16="http://schemas.microsoft.com/office/drawing/2014/main" id="{5DD9DBEE-297A-5F16-1231-6921F83170E6}"/>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8" name="TextBox 7">
            <a:extLst>
              <a:ext uri="{FF2B5EF4-FFF2-40B4-BE49-F238E27FC236}">
                <a16:creationId xmlns:a16="http://schemas.microsoft.com/office/drawing/2014/main" id="{ECB07EB3-B65B-F2E8-110C-59160EFCA58A}"/>
              </a:ext>
            </a:extLst>
          </p:cNvPr>
          <p:cNvSpPr txBox="1"/>
          <p:nvPr/>
        </p:nvSpPr>
        <p:spPr>
          <a:xfrm>
            <a:off x="494209" y="2844289"/>
            <a:ext cx="830282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آنگاه باقیماندگان تمامی قومهایی که بر ضد اورشلیم آمده بودند، جملگی همه‌ساله بر خواهند آمد تا پادشاه، یعنی خداوند لشکرها را پرستش کنند و عید خیمه‌ها را جشن بگیرند. هر یک از طوایف زمین که برای پرستش پادشاه، خداوند لشکرها به اورشلیم برنیایند، بر آنان باران نخواهد آمد.</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9" name="TextBox 8">
            <a:extLst>
              <a:ext uri="{FF2B5EF4-FFF2-40B4-BE49-F238E27FC236}">
                <a16:creationId xmlns:a16="http://schemas.microsoft.com/office/drawing/2014/main" id="{131E426C-2D2C-F171-D8A8-EA8D8C5B179F}"/>
              </a:ext>
            </a:extLst>
          </p:cNvPr>
          <p:cNvSpPr txBox="1"/>
          <p:nvPr/>
        </p:nvSpPr>
        <p:spPr>
          <a:xfrm>
            <a:off x="677981" y="3814204"/>
            <a:ext cx="8064896"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srgbClr val="000000"/>
                </a:solidFill>
                <a:effectLst/>
                <a:uLnTx/>
                <a:uFillTx/>
                <a:latin typeface="Chalkboard"/>
                <a:ea typeface="+mn-ea"/>
                <a:cs typeface="+mn-cs"/>
              </a:rPr>
              <a:t>ئەگەر هەر نەتەوەیەکی زەوی نەچێتە ئۆرشەلیم بۆ کڕنۆشبردن بۆ پاشا، یەزدانی سوپاسالار، بارانی بۆ نابارێت. ئەگەر گەلی میسر نەیێت و بەشدار نەبێت، بارانیان بۆ نابارێت، ئەو دەردەیان لەسەر دەبێت کە یەزدان لە نەتەوەکانی دەدات، ئەوانەی نایەن بۆ گێڕانی جەژنی کەپرەشینە.</a:t>
            </a:r>
            <a:endParaRPr kumimoji="0" lang="en-GB" sz="2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6" name="TextBox 15">
            <a:extLst>
              <a:ext uri="{FF2B5EF4-FFF2-40B4-BE49-F238E27FC236}">
                <a16:creationId xmlns:a16="http://schemas.microsoft.com/office/drawing/2014/main" id="{0B116770-4A9B-FD57-A575-5D50CAA7FB6E}"/>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
        <p:nvSpPr>
          <p:cNvPr id="2" name="TextBox 1">
            <a:extLst>
              <a:ext uri="{FF2B5EF4-FFF2-40B4-BE49-F238E27FC236}">
                <a16:creationId xmlns:a16="http://schemas.microsoft.com/office/drawing/2014/main" id="{B30200CB-035D-817C-4C8B-0A47F5EEE1EC}"/>
              </a:ext>
            </a:extLst>
          </p:cNvPr>
          <p:cNvSpPr txBox="1"/>
          <p:nvPr/>
        </p:nvSpPr>
        <p:spPr>
          <a:xfrm>
            <a:off x="276571" y="707790"/>
            <a:ext cx="819856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Zechariah chapter 14 verses 16 and 17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a:t>
            </a:r>
            <a:r>
              <a:rPr kumimoji="0" lang="fa-IR" sz="2400" b="1" i="0" u="none" strike="noStrike" kern="1200" cap="none" spc="0" normalizeH="0" baseline="0" noProof="0" dirty="0">
                <a:ln>
                  <a:noFill/>
                </a:ln>
                <a:solidFill>
                  <a:srgbClr val="000000"/>
                </a:solidFill>
                <a:effectLst/>
                <a:uLnTx/>
                <a:uFillTx/>
                <a:latin typeface="Chalkboard"/>
                <a:ea typeface="+mn-ea"/>
                <a:cs typeface="+mn-cs"/>
              </a:rPr>
              <a:t>زه‌كه‌ریا   </a:t>
            </a:r>
            <a:r>
              <a:rPr kumimoji="0" lang="en-GB" sz="2400" b="1" i="0" u="none" strike="noStrike" kern="1200" cap="none" spc="0" normalizeH="0" baseline="0" noProof="0" dirty="0">
                <a:ln>
                  <a:noFill/>
                </a:ln>
                <a:solidFill>
                  <a:srgbClr val="000000"/>
                </a:solidFill>
                <a:effectLst/>
                <a:uLnTx/>
                <a:uFillTx/>
                <a:latin typeface="Chalkboard"/>
                <a:ea typeface="+mn-ea"/>
                <a:cs typeface="+mn-cs"/>
              </a:rPr>
              <a:t>   17,16:14  </a:t>
            </a:r>
            <a:r>
              <a:rPr kumimoji="0" lang="fa-IR" sz="2400" b="1" i="0" u="none" strike="noStrike" kern="1200" cap="none" spc="0" normalizeH="0" baseline="0" noProof="0" dirty="0">
                <a:ln>
                  <a:noFill/>
                </a:ln>
                <a:solidFill>
                  <a:srgbClr val="000000"/>
                </a:solidFill>
                <a:effectLst/>
                <a:uLnTx/>
                <a:uFillTx/>
                <a:latin typeface="Chalkboard"/>
                <a:ea typeface="+mn-ea"/>
                <a:cs typeface="+mn-cs"/>
              </a:rPr>
              <a:t> زکریا</a:t>
            </a:r>
            <a:endParaRPr kumimoji="0" lang="en-GB" sz="2400" b="1"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24125206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4996744E-E2E8-3275-4FFA-793AFBE9BDC1}"/>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Tree>
    <p:extLst>
      <p:ext uri="{BB962C8B-B14F-4D97-AF65-F5344CB8AC3E}">
        <p14:creationId xmlns:p14="http://schemas.microsoft.com/office/powerpoint/2010/main" val="360796108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10" name="Title 1">
            <a:extLst>
              <a:ext uri="{FF2B5EF4-FFF2-40B4-BE49-F238E27FC236}">
                <a16:creationId xmlns:a16="http://schemas.microsoft.com/office/drawing/2014/main" id="{34F723BF-575D-459C-3999-1C208829BC3E}"/>
              </a:ext>
            </a:extLst>
          </p:cNvPr>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reading key Bible verses</a:t>
            </a:r>
          </a:p>
        </p:txBody>
      </p:sp>
      <p:sp>
        <p:nvSpPr>
          <p:cNvPr id="11" name="TextBox 10">
            <a:extLst>
              <a:ext uri="{FF2B5EF4-FFF2-40B4-BE49-F238E27FC236}">
                <a16:creationId xmlns:a16="http://schemas.microsoft.com/office/drawing/2014/main" id="{B29C2995-BF65-0755-3415-188416015CDD}"/>
              </a:ext>
            </a:extLst>
          </p:cNvPr>
          <p:cNvSpPr txBox="1"/>
          <p:nvPr/>
        </p:nvSpPr>
        <p:spPr>
          <a:xfrm>
            <a:off x="7884368" y="4719161"/>
            <a:ext cx="56572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a:t>
            </a:r>
          </a:p>
        </p:txBody>
      </p:sp>
    </p:spTree>
    <p:extLst>
      <p:ext uri="{BB962C8B-B14F-4D97-AF65-F5344CB8AC3E}">
        <p14:creationId xmlns:p14="http://schemas.microsoft.com/office/powerpoint/2010/main" val="656926531"/>
      </p:ext>
    </p:extLst>
  </p:cSld>
  <p:clrMapOvr>
    <a:masterClrMapping/>
  </p:clrMapOvr>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13903</TotalTime>
  <Words>13059</Words>
  <Application>Microsoft Office PowerPoint</Application>
  <PresentationFormat>On-screen Show (16:9)</PresentationFormat>
  <Paragraphs>915</Paragraphs>
  <Slides>99</Slides>
  <Notes>99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99</vt:i4>
      </vt:variant>
    </vt:vector>
  </HeadingPairs>
  <TitlesOfParts>
    <vt:vector size="105" baseType="lpstr">
      <vt:lpstr>굴림</vt:lpstr>
      <vt:lpstr>Calibri</vt:lpstr>
      <vt:lpstr>Candara</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569</cp:revision>
  <cp:lastPrinted>2022-06-17T17:24:50Z</cp:lastPrinted>
  <dcterms:created xsi:type="dcterms:W3CDTF">2020-04-16T13:12:45Z</dcterms:created>
  <dcterms:modified xsi:type="dcterms:W3CDTF">2024-02-06T17:20:50Z</dcterms:modified>
</cp:coreProperties>
</file>