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388" r:id="rId2"/>
    <p:sldId id="475" r:id="rId3"/>
    <p:sldId id="476" r:id="rId4"/>
    <p:sldId id="383" r:id="rId5"/>
    <p:sldId id="565" r:id="rId6"/>
    <p:sldId id="564" r:id="rId7"/>
    <p:sldId id="568" r:id="rId8"/>
    <p:sldId id="570" r:id="rId9"/>
    <p:sldId id="569" r:id="rId10"/>
    <p:sldId id="579" r:id="rId11"/>
    <p:sldId id="573" r:id="rId12"/>
    <p:sldId id="575" r:id="rId13"/>
    <p:sldId id="578" r:id="rId14"/>
    <p:sldId id="577" r:id="rId15"/>
    <p:sldId id="576" r:id="rId16"/>
    <p:sldId id="580" r:id="rId17"/>
    <p:sldId id="571" r:id="rId18"/>
    <p:sldId id="572" r:id="rId19"/>
    <p:sldId id="574" r:id="rId20"/>
    <p:sldId id="581" r:id="rId21"/>
    <p:sldId id="582" r:id="rId22"/>
    <p:sldId id="587" r:id="rId23"/>
    <p:sldId id="586" r:id="rId24"/>
    <p:sldId id="585" r:id="rId25"/>
    <p:sldId id="584" r:id="rId26"/>
    <p:sldId id="583" r:id="rId27"/>
    <p:sldId id="588" r:id="rId28"/>
    <p:sldId id="589" r:id="rId29"/>
    <p:sldId id="594" r:id="rId30"/>
    <p:sldId id="593" r:id="rId31"/>
    <p:sldId id="592" r:id="rId32"/>
    <p:sldId id="591" r:id="rId33"/>
    <p:sldId id="590" r:id="rId34"/>
    <p:sldId id="595" r:id="rId35"/>
    <p:sldId id="413" r:id="rId36"/>
    <p:sldId id="414" r:id="rId37"/>
  </p:sldIdLst>
  <p:sldSz cx="9144000" cy="5143500" type="screen16x9"/>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wrence Cave" initials="LC" lastIdx="3" clrIdx="0">
    <p:extLst>
      <p:ext uri="{19B8F6BF-5375-455C-9EA6-DF929625EA0E}">
        <p15:presenceInfo xmlns:p15="http://schemas.microsoft.com/office/powerpoint/2012/main" userId="7432305f146684f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74" autoAdjust="0"/>
  </p:normalViewPr>
  <p:slideViewPr>
    <p:cSldViewPr>
      <p:cViewPr varScale="1">
        <p:scale>
          <a:sx n="141" d="100"/>
          <a:sy n="141" d="100"/>
        </p:scale>
        <p:origin x="642" y="126"/>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46F326A4-804C-4A9B-AEC9-A164EE5F15F5}" type="datetimeFigureOut">
              <a:rPr lang="en-GB" smtClean="0"/>
              <a:t>06/02/2024</a:t>
            </a:fld>
            <a:endParaRPr lang="en-GB"/>
          </a:p>
        </p:txBody>
      </p:sp>
      <p:sp>
        <p:nvSpPr>
          <p:cNvPr id="4" name="Slide Image Placeholder 3"/>
          <p:cNvSpPr>
            <a:spLocks noGrp="1" noRot="1" noChangeAspect="1"/>
          </p:cNvSpPr>
          <p:nvPr>
            <p:ph type="sldImg" idx="2"/>
          </p:nvPr>
        </p:nvSpPr>
        <p:spPr>
          <a:xfrm>
            <a:off x="26988" y="744538"/>
            <a:ext cx="6615112"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63163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55433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979791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803006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00047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723094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264995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198514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732519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364433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43046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499144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718263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543278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813249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417481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378767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219729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52714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086611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793659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3375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47301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121833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520191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353732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0143461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7908610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Delete slide if not required</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5188321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Delete slide if not required</a:t>
            </a:r>
          </a:p>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4462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78279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42109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71707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47100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324018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32384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a:t>Click to edit Master title style</a:t>
            </a:r>
            <a:endParaRPr lang="en-GB" altLang="en-US" noProof="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a:t>Click to edit Master subtitle style</a:t>
            </a:r>
            <a:endParaRPr lang="en-GB" altLang="en-US" noProof="0"/>
          </a:p>
        </p:txBody>
      </p:sp>
      <p:sp>
        <p:nvSpPr>
          <p:cNvPr id="3104" name="Rectangle 32"/>
          <p:cNvSpPr>
            <a:spLocks noGrp="1" noChangeArrowheads="1"/>
          </p:cNvSpPr>
          <p:nvPr>
            <p:ph type="dt" sz="half" idx="2"/>
          </p:nvPr>
        </p:nvSpPr>
        <p:spPr/>
        <p:txBody>
          <a:bodyPr/>
          <a:lstStyle>
            <a:lvl1pPr>
              <a:defRPr/>
            </a:lvl1pPr>
          </a:lstStyle>
          <a:p>
            <a:fld id="{166E6EFC-D87C-4494-87EA-A4DAB8FEE6A0}" type="datetime1">
              <a:rPr lang="en-GB" smtClean="0"/>
              <a:t>06/02/2024</a:t>
            </a:fld>
            <a:endParaRPr lang="en-GB"/>
          </a:p>
        </p:txBody>
      </p:sp>
      <p:sp>
        <p:nvSpPr>
          <p:cNvPr id="3105" name="Rectangle 33"/>
          <p:cNvSpPr>
            <a:spLocks noGrp="1" noChangeArrowheads="1"/>
          </p:cNvSpPr>
          <p:nvPr>
            <p:ph type="ftr" sz="quarter" idx="3"/>
          </p:nvPr>
        </p:nvSpPr>
        <p:spPr/>
        <p:txBody>
          <a:bodyPr/>
          <a:lstStyle>
            <a:lvl1pPr>
              <a:defRPr/>
            </a:lvl1pPr>
          </a:lstStyle>
          <a:p>
            <a:r>
              <a:rPr lang="en-GB" dirty="0"/>
              <a:t>understandyourbible.org/practise-</a:t>
            </a:r>
            <a:r>
              <a:rPr lang="en-GB" dirty="0" err="1"/>
              <a:t>english</a:t>
            </a:r>
            <a:endParaRPr lang="en-GB" dirty="0"/>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D91F355E-CAE8-446F-895C-402DD9215B08}"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B19B6344-05DF-4837-86FB-1983469B88A9}"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24BDCF7E-5B3D-4553-9CAF-71150DC050B2}"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4CBE9C43-520D-4092-AFF5-CA1FB2878F26}"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fld id="{51D46E3D-9915-4345-A357-C32DDAFF1876}"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fld id="{4754A354-C1CC-4A15-8713-6595B0A45EB8}" type="datetime1">
              <a:rPr lang="en-GB" smtClean="0"/>
              <a:t>06/02/2024</a:t>
            </a:fld>
            <a:endParaRPr lang="en-GB"/>
          </a:p>
        </p:txBody>
      </p:sp>
      <p:sp>
        <p:nvSpPr>
          <p:cNvPr id="8" name="Footer Placeholder 7"/>
          <p:cNvSpPr>
            <a:spLocks noGrp="1"/>
          </p:cNvSpPr>
          <p:nvPr>
            <p:ph type="ftr" sz="quarter" idx="11"/>
          </p:nvPr>
        </p:nvSpPr>
        <p:spPr/>
        <p:txBody>
          <a:bodyPr/>
          <a:lstStyle>
            <a:lvl1pPr>
              <a:defRPr/>
            </a:lvl1pPr>
          </a:lstStyle>
          <a:p>
            <a:r>
              <a:rPr lang="en-GB"/>
              <a:t>understandyourbible.org/practise-english</a:t>
            </a:r>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fld id="{C7361648-7AFE-4998-AB54-B3C232721002}" type="datetime1">
              <a:rPr lang="en-GB" smtClean="0"/>
              <a:t>06/02/2024</a:t>
            </a:fld>
            <a:endParaRPr lang="en-GB"/>
          </a:p>
        </p:txBody>
      </p:sp>
      <p:sp>
        <p:nvSpPr>
          <p:cNvPr id="4" name="Footer Placeholder 3"/>
          <p:cNvSpPr>
            <a:spLocks noGrp="1"/>
          </p:cNvSpPr>
          <p:nvPr>
            <p:ph type="ftr" sz="quarter" idx="11"/>
          </p:nvPr>
        </p:nvSpPr>
        <p:spPr/>
        <p:txBody>
          <a:bodyPr/>
          <a:lstStyle>
            <a:lvl1pPr>
              <a:defRPr/>
            </a:lvl1pPr>
          </a:lstStyle>
          <a:p>
            <a:r>
              <a:rPr lang="en-GB"/>
              <a:t>understandyourbible.org/practise-english</a:t>
            </a:r>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FF309100-4CF4-494A-A0DE-C1F8F83B7118}" type="datetime1">
              <a:rPr lang="en-GB" smtClean="0"/>
              <a:t>06/02/2024</a:t>
            </a:fld>
            <a:endParaRPr lang="en-GB"/>
          </a:p>
        </p:txBody>
      </p:sp>
      <p:sp>
        <p:nvSpPr>
          <p:cNvPr id="3" name="Footer Placeholder 2"/>
          <p:cNvSpPr>
            <a:spLocks noGrp="1"/>
          </p:cNvSpPr>
          <p:nvPr>
            <p:ph type="ftr" sz="quarter" idx="11"/>
          </p:nvPr>
        </p:nvSpPr>
        <p:spPr/>
        <p:txBody>
          <a:bodyPr/>
          <a:lstStyle>
            <a:lvl1pPr>
              <a:defRPr/>
            </a:lvl1pPr>
          </a:lstStyle>
          <a:p>
            <a:r>
              <a:rPr lang="en-GB"/>
              <a:t>understandyourbible.org/practise-english</a:t>
            </a:r>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847ED0D-EA50-441B-B5C7-D2476A34FF0A}"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E56B54A9-6ED9-4C15-BA7B-A685ABF8A59A}"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9F8053BD-58A2-404C-91CC-79F4B80E118B}" type="datetime1">
              <a:rPr lang="en-GB" smtClean="0"/>
              <a:t>06/02/2024</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a:t>understandyourbible.org/practise-english</a:t>
            </a:r>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Welcome to the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Practise your English class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خوش آمدید به</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کلاس زبان انگلیسی خود را تمرین کنید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بەخێربێن بۆ</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پۆلی زمانی ئینگلیزی خۆت مەشق بکە</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61CD0661-2B37-84F4-D927-6B71DC2D96A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3563658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26 verses 6 and 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7,6:26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7,6:26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180143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242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now I stand here on trial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because of my hope in the promise made by God to our fathers, to which our twelve tribes hope to attain, as they earnestly worship night and day. And for this hope I am accused by Jews, O king!</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70901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امروز به‌‌خاطر امید به آنچه خدا به پدران ما وعده داده است، محاکمه می‌شوم. این همان وعده‌ای است که دوازده قبیلة ما از صمیم دل، شب و روز به امید دستیابی به آن عبادت می‌کنند. آری، ای پادشاه، در خصوص همین امید است که یهودیان مرا متهم می‌کنند.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ئێستاش حوکم دەدرێم لەبەر ئەوەی هیوام بەو بەڵێنە هەیە کە خودا بە باوباپیرانمانی داوە. ئەمە ئەو بەڵێنەیە کە دوازدە هۆزەکەمان شەو و ڕۆژ بە هیوای هاتنەدی، بە پەرۆشەوە خواپەرستی دەکەن. ئەی پاشا، لەبەر ئەم هیوایە جولەکە تۆمەتبارم دەکەن</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26 verses 6 and 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7,6:26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7,6:26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071889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242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now I stand here on trial because of my hope in the promise made by God to our fathers,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to which our twelve tribes hope to attain, as they earnestly worship night and day. And for this hope I am accused by Jews, O king!</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70901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امروز به‌‌خاطر امید به آنچه خدا به پدران ما وعده داده است، محاکمه می‌شوم. این همان وعده‌ای است که دوازده قبیلة ما از صمیم دل، شب و روز به امید دستیابی به آن عبادت می‌کنند. آری، ای پادشاه، در خصوص همین امید است که یهودیان مرا متهم می‌کنند.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ئێستاش حوکم دەدرێم لەبەر ئەوەی هیوام بەو بەڵێنە هەیە کە خودا بە باوباپیرانمانی داوە. ئەمە ئەو بەڵێنەیە کە دوازدە هۆزەکەمان شەو و ڕۆژ بە هیوای هاتنەدی، بە پەرۆشەوە خواپەرستی دەکەن. ئەی پاشا، لەبەر ئەم هیوایە جولەکە تۆمەتبارم دەکەن</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26 verses 6 and 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7,6:26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7,6:26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675619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242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now I stand here on trial because of my hope in the promise made by God to our fathers, to which our twelve tribes hope to attain,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as they earnestly worship night and day. And for this hope I am accused by Jews, O king!</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70901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امروز به‌‌خاطر امید به آنچه خدا به پدران ما وعده داده است، محاکمه می‌شوم. این همان وعده‌ای است که دوازده قبیلة ما از صمیم دل، شب و روز به امید دستیابی به آن عبادت می‌کنند. آری، ای پادشاه، در خصوص همین امید است که یهودیان مرا متهم می‌کنند.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ئێستاش حوکم دەدرێم لەبەر ئەوەی هیوام بەو بەڵێنە هەیە کە خودا بە باوباپیرانمانی داوە. ئەمە ئەو بەڵێنەیە کە دوازدە هۆزەکەمان شەو و ڕۆژ بە هیوای هاتنەدی، بە پەرۆشەوە خواپەرستی دەکەن. ئەی پاشا، لەبەر ئەم هیوایە جولەکە تۆمەتبارم دەکەن</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26 verses 6 and 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7,6:26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7,6:26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473274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242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now I stand here on trial because of my hope in the promise made by God to our fathers, to which our twelve tribes hope to attain, as they earnestly worship night and day.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for this hope I am accused by Jews, O king!</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70901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امروز به‌‌خاطر امید به آنچه خدا به پدران ما وعده داده است، محاکمه می‌شوم. این همان وعده‌ای است که دوازده قبیلة ما از صمیم دل، شب و روز به امید دستیابی به آن عبادت می‌کنند. آری، ای پادشاه، در خصوص همین امید است که یهودیان مرا متهم می‌کنند.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ئێستاش حوکم دەدرێم لەبەر ئەوەی هیوام بەو بەڵێنە هەیە کە خودا بە باوباپیرانمانی داوە. ئەمە ئەو بەڵێنەیە کە دوازدە هۆزەکەمان شەو و ڕۆژ بە هیوای هاتنەدی، بە پەرۆشەوە خواپەرستی دەکەن. ئەی پاشا، لەبەر ئەم هیوایە جولەکە تۆمەتبارم دەکەن</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26 verses 6 and 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7,6:26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7,6:26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102484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242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now I stand here on trial because of my hope in the promise made by God to our fathers, to which our twelve tribes hope to attain, as they earnestly worship night and day. And for this hope I am accused by Jews, O king!</a:t>
            </a:r>
            <a:endParaRPr kumimoji="0" lang="en-GB" sz="20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70901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امروز به‌‌خاطر امید به آنچه خدا به پدران ما وعده داده است، محاکمه می‌شوم. این همان وعده‌ای است که دوازده قبیلة ما از صمیم دل، شب و روز به امید دستیابی به آن عبادت می‌کنند. آری، ای پادشاه، در خصوص همین امید است که یهودیان مرا متهم می‌کنند.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ئێستاش حوکم دەدرێم لەبەر ئەوەی هیوام بەو بەڵێنە هەیە کە خودا بە باوباپیرانمانی داوە. ئەمە ئەو بەڵێنەیە کە دوازدە هۆزەکەمان شەو و ڕۆژ بە هیوای هاتنەدی، بە پەرۆشەوە خواپەرستی دەکەن. ئەی پاشا، لەبەر ئەم هیوایە جولەکە تۆمەتبارم دەکەن</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26 verses 6 and 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7,6:26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7,6:26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660139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28 verse 20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20:28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20:28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231449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this reason, therefore,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I have asked to see you and speak with you, since it is because of the hope of Israel that I am wearing this chain</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8184" y="2749146"/>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از همین‌‌رو خواستم شما را ببینم و با شما سخن بگویم، زیرا به‌‌خاطر امید اسرائیل است که مرا بدین زنجیر بسته‌اند.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ئەوە داوام کرد بتانبینم و قسەتان لەگەڵ بکەم، چونکە لە پێناوی هیوای ئیسرائیل ئەم زنجیرەم پێوەیە.</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28 verse 20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20:28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20:28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664506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this reason, therefore, I have asked to see you and speak with you,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since it is because of the hope of Israel that I am wearing this chain</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8184" y="2749146"/>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از همین‌‌رو خواستم شما را ببینم و با شما سخن بگویم، زیرا به‌‌خاطر امید اسرائیل است که مرا بدین زنجیر بسته‌اند.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ئەوە داوام کرد بتانبینم و قسەتان لەگەڵ بکەم، چونکە لە پێناوی هیوای ئیسرائیل ئەم زنجیرەم پێوەیە.</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28 verse 20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20:28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20:28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2299113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this reason, therefore, I have asked to see you and speak with you, since it is because of the hope of Israel that I am wearing this chain</a:t>
            </a:r>
            <a:endParaRPr kumimoji="0" lang="en-GB" sz="24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8184" y="2749146"/>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از همین‌‌رو خواستم شما را ببینم و با شما سخن بگویم، زیرا به‌‌خاطر امید اسرائیل است که مرا بدین زنجیر بسته‌اند.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ئەوە داوام کرد بتانبینم و قسەتان لەگەڵ بکەم، چونکە لە پێناوی هیوای ئیسرائیل ئەم زنجیرەم پێوەیە.</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28 verse 20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20:28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20:28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72494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practise reading important Bible verses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ما خواندن آیات مهم کتاب مقدس را تمرین خواهیم کرد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ئێمە مەشق دەکەین بە خوێندنەوەی ئایەتە گرنگەکانی کتێبی پیرۆز</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8AAAE03A-23EC-0229-B503-377601675C48}"/>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41593122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683568" y="1054615"/>
            <a:ext cx="7848872"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a:t>
            </a:r>
            <a:r>
              <a:rPr lang="en-GB" dirty="0">
                <a:solidFill>
                  <a:srgbClr val="000000"/>
                </a:solidFill>
                <a:latin typeface="Chalkboard"/>
              </a:rPr>
              <a:t>that give</a:t>
            </a:r>
            <a:r>
              <a:rPr kumimoji="0" lang="en-GB" b="0" i="0" u="none" strike="noStrike" kern="0" cap="none" spc="0" normalizeH="0" baseline="0" noProof="0" dirty="0">
                <a:ln>
                  <a:noFill/>
                </a:ln>
                <a:solidFill>
                  <a:srgbClr val="000000"/>
                </a:solidFill>
                <a:effectLst/>
                <a:uLnTx/>
                <a:uFillTx/>
                <a:latin typeface="Chalkboard"/>
                <a:ea typeface="+mj-ea"/>
                <a:cs typeface="+mj-cs"/>
              </a:rPr>
              <a:t> the promises that God made to the Jews’ father Abraham</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وعده هایی را می دهد که خداوند به پدر یهودیان ابراهیم داده است</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ئەو بەڵێنانە دەدەن کە خودا بە ئیبراهیمی باوکی جولەکەکان داوە</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1552308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12 verses 2 and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4706551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321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 will make of you a great nation,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I will bless you and make your name great, so that you will be a blessing. I will bless those who bless you, and him who dishonours you I will curse, and in you all the families of the earth shall be blessed.</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8184" y="2749146"/>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از تو قومی بزرگ پدید خواهم آورد و تو را برکت خواهم داد؛ نام تو را بزرگ خواهم ساخت و تو برکت خواهی بود. برکت خواهم داد به کسانی که تو را برکت دهند، و لعنت خواهم کرد کسی را که تو را لعنت کند؛ و همۀ طوایف زمین به واسطۀ تو برکت خواهند یافت.»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«جا دەتکەمە نەتەوەیەکی مەزن، بەرەکەتدارت دەکەم، ناوت مەزن دەکەم، دەبیتە بەرەکەت .ئەوانەی داوای بەرەکەتت بۆ دەکەن بەرەکەتداریان دەکەم، نەفرەتیش لە نەفرەتکارانت دەکەم. هەموو نەتەوەکانی سەر زەویش لە ڕێگەی تۆوە بەرەکەتدار دەبن.»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12 verses 2 and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156489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321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 will make of you a great nation, and I will bless you and make your name great,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so that you will be a blessing. I will bless those who bless you, and him who dishonours you I will curse, and in you all the families of the earth shall be blessed.</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8184" y="2749146"/>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از تو قومی بزرگ پدید خواهم آورد و تو را برکت خواهم داد؛ نام تو را بزرگ خواهم ساخت و تو برکت خواهی بود. برکت خواهم داد به کسانی که تو را برکت دهند، و لعنت خواهم کرد کسی را که تو را لعنت کند؛ و همۀ طوایف زمین به واسطۀ تو برکت خواهند یافت.»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«جا دەتکەمە نەتەوەیەکی مەزن، بەرەکەتدارت دەکەم، ناوت مەزن دەکەم، دەبیتە بەرەکەت .ئەوانەی داوای بەرەکەتت بۆ دەکەن بەرەکەتداریان دەکەم، نەفرەتیش لە نەفرەتکارانت دەکەم. هەموو نەتەوەکانی سەر زەویش لە ڕێگەی تۆوە بەرەکەتدار دەبن.»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12 verses 2 and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861694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321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 will make of you a great nation, and I will bless you and make your name great, so that you will be a blessing.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I will bless those who bless you, and him who dishonours you I will curse, and in you all the families of the earth shall be blessed.</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8184" y="2749146"/>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از تو قومی بزرگ پدید خواهم آورد و تو را برکت خواهم داد؛ نام تو را بزرگ خواهم ساخت و تو برکت خواهی بود. برکت خواهم داد به کسانی که تو را برکت دهند، و لعنت خواهم کرد کسی را که تو را لعنت کند؛ و همۀ طوایف زمین به واسطۀ تو برکت خواهند یافت.»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«جا دەتکەمە نەتەوەیەکی مەزن، بەرەکەتدارت دەکەم، ناوت مەزن دەکەم، دەبیتە بەرەکەت .ئەوانەی داوای بەرەکەتت بۆ دەکەن بەرەکەتداریان دەکەم، نەفرەتیش لە نەفرەتکارانت دەکەم. هەموو نەتەوەکانی سەر زەویش لە ڕێگەی تۆوە بەرەکەتدار دەبن.»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12 verses 2 and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698975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321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 will make of you a great nation, and I will bless you and make your name great, so that you will be a blessing. I will bless those who bless you,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him who dishonours you I will curse, and in you all the families of the earth shall be blessed.</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8184" y="2749146"/>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از تو قومی بزرگ پدید خواهم آورد و تو را برکت خواهم داد؛ نام تو را بزرگ خواهم ساخت و تو برکت خواهی بود. برکت خواهم داد به کسانی که تو را برکت دهند، و لعنت خواهم کرد کسی را که تو را لعنت کند؛ و همۀ طوایف زمین به واسطۀ تو برکت خواهند یافت.»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«جا دەتکەمە نەتەوەیەکی مەزن، بەرەکەتدارت دەکەم، ناوت مەزن دەکەم، دەبیتە بەرەکەت .ئەوانەی داوای بەرەکەتت بۆ دەکەن بەرەکەتداریان دەکەم، نەفرەتیش لە نەفرەتکارانت دەکەم. هەموو نەتەوەکانی سەر زەویش لە ڕێگەی تۆوە بەرەکەتدار دەبن.»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12 verses 2 and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1502733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321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 will make of you a great nation, and I will bless you and make your name great, so that you will be a blessing. I will bless those who bless you, and him who dishonours you I will curse,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in you all the families of the earth shall be blessed.</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8184" y="2749146"/>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از تو قومی بزرگ پدید خواهم آورد و تو را برکت خواهم داد؛ نام تو را بزرگ خواهم ساخت و تو برکت خواهی بود. برکت خواهم داد به کسانی که تو را برکت دهند، و لعنت خواهم کرد کسی را که تو را لعنت کند؛ و همۀ طوایف زمین به واسطۀ تو برکت خواهند یافت.»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«جا دەتکەمە نەتەوەیەکی مەزن، بەرەکەتدارت دەکەم، ناوت مەزن دەکەم، دەبیتە بەرەکەت .ئەوانەی داوای بەرەکەتت بۆ دەکەن بەرەکەتداریان دەکەم، نەفرەتیش لە نەفرەتکارانت دەکەم. هەموو نەتەوەکانی سەر زەویش لە ڕێگەی تۆوە بەرەکەتدار دەبن.»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12 verses 2 and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6306426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321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 will make of you a great nation, and I will bless you and make your name great, so that you will be a blessing. I will bless those who bless you, and him who dishonours you I will curse, and in you all the families of the earth shall be blessed.</a:t>
            </a:r>
            <a:endParaRPr kumimoji="0" lang="en-GB" sz="20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8184" y="2749146"/>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از تو قومی بزرگ پدید خواهم آورد و تو را برکت خواهم داد؛ نام تو را بزرگ خواهم ساخت و تو برکت خواهی بود. برکت خواهم داد به کسانی که تو را برکت دهند، و لعنت خواهم کرد کسی را که تو را لعنت کند؛ و همۀ طوایف زمین به واسطۀ تو برکت خواهند یافت.»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«جا دەتکەمە نەتەوەیەکی مەزن، بەرەکەتدارت دەکەم، ناوت مەزن دەکەم، دەبیتە بەرەکەت .ئەوانەی داوای بەرەکەتت بۆ دەکەن بەرەکەتداریان دەکەم، نەفرەتیش لە نەفرەتکارانت دەکەم. هەموو نەتەوەکانی سەر زەویش لە ڕێگەی تۆوە بەرەکەتدار دەبن.»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12 verses 2 and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9181976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13 verses 15 and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8908516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321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all the land that you see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I will give to you and to your offspring forever. I will make your offspring as the dust of the earth, so that if one can count the dust of the earth, your offspring also can be counted.</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9135" y="342225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هەموو ئەو خاکەی دەیبینیت بۆ هەتاهەتایە دەیدەمە خۆت و نەوەکانتنەوەشت وەک خۆڵی زەوی لێ دەکەم، تاکو ئەگەر یەکێک توانی خۆڵی زەوی بژمێرێت، ئەوا نەوەی تۆش بژمێردرێت.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2588918"/>
            <a:ext cx="7699820"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نسل تو را همچون غبار زمین می‌گردانم، چنانکه اگر کسی بتواند غبار زمین را بشمارد، نسل تو را نیز می‌توان شمرد.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13 verses 15 and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797916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look at groups of verses that show the Bible message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ما به گروه‌هایی از آیات که پیام کتاب مقدس را نشان می‌دهند نگاه خواهیم کرد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a:ln>
                  <a:noFill/>
                </a:ln>
                <a:solidFill>
                  <a:srgbClr val="000000"/>
                </a:solidFill>
                <a:effectLst/>
                <a:uLnTx/>
                <a:uFillTx/>
                <a:latin typeface="Chalkboard"/>
                <a:ea typeface="+mn-ea"/>
                <a:cs typeface="+mn-cs"/>
              </a:rPr>
              <a:t>سەیری کۆمەڵێک ئایەت دەکەین کە پەیامی کتێبی پیرۆز نیشان دەدەن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4891033A-2368-C9F7-FB32-BA64AE86463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0668911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321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all the land that you see I will give to you and to your offspring forever.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I will make your offspring as the dust of the earth, so that if one can count the dust of the earth, your offspring also can be counted.</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9135" y="342225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هەموو ئەو خاکەی دەیبینیت بۆ هەتاهەتایە دەیدەمە خۆت و نەوەکانتنەوەشت وەک خۆڵی زەوی لێ دەکەم، تاکو ئەگەر یەکێک توانی خۆڵی زەوی بژمێرێت، ئەوا نەوەی تۆش بژمێردرێت.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2588918"/>
            <a:ext cx="7699820"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a:ln>
                  <a:noFill/>
                </a:ln>
                <a:solidFill>
                  <a:srgbClr val="000000"/>
                </a:solidFill>
                <a:effectLst/>
                <a:uLnTx/>
                <a:uFillTx/>
                <a:latin typeface="Chalkboard"/>
                <a:ea typeface="+mn-ea"/>
                <a:cs typeface="+mn-cs"/>
              </a:rPr>
              <a:t>نسل تو را همچون غبار زمین می‌گردانم، چنانکه اگر کسی بتواند غبار زمین را بشمارد، نسل تو را نیز می‌توان شمرد.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13 verses 15 and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581796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321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all the land that you see I will give to you and to your offspring forever. I will make your offspring as the dust of the earth,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so that if one can count the dust of the earth, your offspring also can be counted.</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9135" y="342225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هەموو ئەو خاکەی دەیبینیت بۆ هەتاهەتایە دەیدەمە خۆت و نەوەکانتنەوەشت وەک خۆڵی زەوی لێ دەکەم، تاکو ئەگەر یەکێک توانی خۆڵی زەوی بژمێرێت، ئەوا نەوەی تۆش بژمێردرێت.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2588918"/>
            <a:ext cx="7699820"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a:ln>
                  <a:noFill/>
                </a:ln>
                <a:solidFill>
                  <a:srgbClr val="000000"/>
                </a:solidFill>
                <a:effectLst/>
                <a:uLnTx/>
                <a:uFillTx/>
                <a:latin typeface="Chalkboard"/>
                <a:ea typeface="+mn-ea"/>
                <a:cs typeface="+mn-cs"/>
              </a:rPr>
              <a:t>نسل تو را همچون غبار زمین می‌گردانم، چنانکه اگر کسی بتواند غبار زمین را بشمارد، نسل تو را نیز می‌توان شمرد.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13 verses 15 and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5858292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321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all the land that you see I will give to you and to your offspring forever. I will make your offspring as the dust of the earth, so that if one can count the dust of the earth,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your offspring also can be counted.</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9135" y="342225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هەموو ئەو خاکەی دەیبینیت بۆ هەتاهەتایە دەیدەمە خۆت و نەوەکانتنەوەشت وەک خۆڵی زەوی لێ دەکەم، تاکو ئەگەر یەکێک توانی خۆڵی زەوی بژمێرێت، ئەوا نەوەی تۆش بژمێردرێت.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2588918"/>
            <a:ext cx="7699820"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نسل تو را همچون غبار زمین می‌گردانم، چنانکه اگر کسی بتواند غبار زمین را بشمارد، نسل تو را نیز می‌توان شمرد.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13 verses 15 and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4759312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321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all the land that you see I will give to you and to your offspring forever. I will make your offspring as the dust of the earth, so that if one can count the dust of the earth, your offspring also can be counted.</a:t>
            </a:r>
            <a:endParaRPr kumimoji="0" lang="en-GB" sz="20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9135" y="342225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هەموو ئەو خاکەی دەیبینیت بۆ هەتاهەتایە دەیدەمە خۆت و نەوەکانتنەوەشت وەک خۆڵی زەوی لێ دەکەم، تاکو ئەگەر یەکێک توانی خۆڵی زەوی بژمێرێت، ئەوا نەوەی تۆش بژمێردرێت.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2588918"/>
            <a:ext cx="7699820"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a:ln>
                  <a:noFill/>
                </a:ln>
                <a:solidFill>
                  <a:srgbClr val="000000"/>
                </a:solidFill>
                <a:effectLst/>
                <a:uLnTx/>
                <a:uFillTx/>
                <a:latin typeface="Chalkboard"/>
                <a:ea typeface="+mn-ea"/>
                <a:cs typeface="+mn-cs"/>
              </a:rPr>
              <a:t>نسل تو را همچون غبار زمین می‌گردانم، چنانکه اگر کسی بتواند غبار زمین را بشمارد، نسل تو را نیز می‌توان شمرد.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13 verses 15 and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16,15:13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8105087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3216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for all the land that you see I will give to you and to your offspring forever. I will make your offspring as the dust of the earth, so that if one can count the dust of the earth, your offspring also can be counted.</a:t>
            </a:r>
            <a:endParaRPr kumimoji="0" lang="en-GB" sz="20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79135" y="342225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چونکە هەموو ئەو خاکەی دەیبینیت بۆ هەتاهەتایە دەیدەمە خۆت و نەوەکانتنەوەشت وەک خۆڵی زەوی لێ دەکەم، تاکو ئەگەر یەکێک توانی خۆڵی زەوی بژمێرێت، ئەوا نەوەی تۆش بژمێردرێت.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2588918"/>
            <a:ext cx="7699820"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a:ln>
                  <a:noFill/>
                </a:ln>
                <a:solidFill>
                  <a:srgbClr val="000000"/>
                </a:solidFill>
                <a:effectLst/>
                <a:uLnTx/>
                <a:uFillTx/>
                <a:latin typeface="Chalkboard"/>
                <a:ea typeface="+mn-ea"/>
                <a:cs typeface="+mn-cs"/>
              </a:rPr>
              <a:t>نسل تو را همچون غبار زمین می‌گردانم، چنانکه اگر کسی بتواند غبار زمین را بشمارد، نسل تو را نیز می‌توان شمرد.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22 verses 17 and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18,17:22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18,17:22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935686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2" name="TextBox 1">
            <a:extLst>
              <a:ext uri="{FF2B5EF4-FFF2-40B4-BE49-F238E27FC236}">
                <a16:creationId xmlns:a16="http://schemas.microsoft.com/office/drawing/2014/main" id="{7F7D5DBF-676B-41C0-A1FB-717B4DAEA356}"/>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733982" y="1705485"/>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end with a prayer</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با دعا تمام می کنیم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کۆتایی پێدێنین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4996744E-E2E8-3275-4FFA-793AFBE9BDC1}"/>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Tree>
    <p:extLst>
      <p:ext uri="{BB962C8B-B14F-4D97-AF65-F5344CB8AC3E}">
        <p14:creationId xmlns:p14="http://schemas.microsoft.com/office/powerpoint/2010/main" val="36079610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683568" y="899071"/>
            <a:ext cx="7704856" cy="37856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Thank you for coming– we hope see you next week, God willing!</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از حضور شما متشکرم – به امید خدا، امیدواریم هفته آینده شما را ببینیم!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سوپاس بۆ هاتنت– هیوادارین هەفتەی داهاتوو بتانبینین، ان شاء الله!</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34F723BF-575D-459C-3999-1C208829BC3E}"/>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1" name="TextBox 10">
            <a:extLst>
              <a:ext uri="{FF2B5EF4-FFF2-40B4-BE49-F238E27FC236}">
                <a16:creationId xmlns:a16="http://schemas.microsoft.com/office/drawing/2014/main" id="{B29C2995-BF65-0755-3415-188416015CD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656926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733982" y="1705485"/>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start with a prayer</a:t>
            </a:r>
          </a:p>
          <a:p>
            <a:pPr lvl="0" algn="r"/>
            <a:r>
              <a:rPr lang="fa-IR" sz="4000" dirty="0">
                <a:solidFill>
                  <a:srgbClr val="000000"/>
                </a:solidFill>
                <a:latin typeface="Chalkboard"/>
              </a:rPr>
              <a:t>با دعا شروع می کنیم</a:t>
            </a:r>
            <a:endParaRPr lang="en-GB" sz="4000" dirty="0">
              <a:solidFill>
                <a:srgbClr val="000000"/>
              </a:solidFill>
              <a:latin typeface="Chalkboard"/>
            </a:endParaRPr>
          </a:p>
          <a:p>
            <a:pPr lvl="0" algn="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دەست پێدەکەین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80C3C83B-0A44-6387-DAB2-19FBAD8F2A07}"/>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1" name="TextBox 10">
            <a:extLst>
              <a:ext uri="{FF2B5EF4-FFF2-40B4-BE49-F238E27FC236}">
                <a16:creationId xmlns:a16="http://schemas.microsoft.com/office/drawing/2014/main" id="{776CB1FC-F016-FF0F-DC3E-A4891D2E7643}"/>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675114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917776" y="1203598"/>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that the Jews are part of God’s plan of salvation</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که یهودیان بخشی از برنامه نجات خدا هستند</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پێمان دەڵێن جولەکەکان بەشێکن لە پلانی ڕزگاری خودا</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703505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4 verse 22</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000000"/>
                </a:solidFill>
                <a:latin typeface="Chalkboard"/>
              </a:rPr>
              <a:t>                                 </a:t>
            </a:r>
            <a:r>
              <a:rPr kumimoji="0" lang="en-GB" sz="2400" b="1" i="0" u="none" strike="noStrike" kern="1200" cap="none" spc="0" normalizeH="0" baseline="0" noProof="0" dirty="0">
                <a:ln>
                  <a:noFill/>
                </a:ln>
                <a:solidFill>
                  <a:srgbClr val="000000"/>
                </a:solidFill>
                <a:effectLst/>
                <a:uLnTx/>
                <a:uFillTx/>
                <a:latin typeface="Chalkboard"/>
                <a:ea typeface="+mn-ea"/>
                <a:cs typeface="+mn-cs"/>
              </a:rPr>
              <a:t>22:4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85025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You worship what you do not know;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we worship what we know, for salvation is from the Jews.</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604611"/>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شما آنچه را نمی‌شناسید می‌پرستید، امّا ما آنچه را می‌شناسیم می‌پرستیم، زیرا نجات به‌‌واسطة قوم یهود فراهم می‌آید.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ئەوەی ئێوە دەیپەرستن نایناسن، بەڵام ئەوەی ئێمە دەیپەرستین دەیناسین، چونکە ڕزگاری لە جولەکەوەیە.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4 verse 22</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000000"/>
                </a:solidFill>
                <a:latin typeface="Chalkboard"/>
              </a:rPr>
              <a:t>                                 </a:t>
            </a:r>
            <a:r>
              <a:rPr kumimoji="0" lang="en-GB" sz="2400" b="1" i="0" u="none" strike="noStrike" kern="1200" cap="none" spc="0" normalizeH="0" baseline="0" noProof="0" dirty="0">
                <a:ln>
                  <a:noFill/>
                </a:ln>
                <a:solidFill>
                  <a:srgbClr val="000000"/>
                </a:solidFill>
                <a:effectLst/>
                <a:uLnTx/>
                <a:uFillTx/>
                <a:latin typeface="Chalkboard"/>
                <a:ea typeface="+mn-ea"/>
                <a:cs typeface="+mn-cs"/>
              </a:rPr>
              <a:t>22:4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44915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You worship what you do not know; we worship what we know,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for salvation is from the Jews.</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604611"/>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a:ln>
                  <a:noFill/>
                </a:ln>
                <a:solidFill>
                  <a:srgbClr val="000000"/>
                </a:solidFill>
                <a:effectLst/>
                <a:uLnTx/>
                <a:uFillTx/>
                <a:latin typeface="Chalkboard"/>
                <a:ea typeface="+mn-ea"/>
                <a:cs typeface="+mn-cs"/>
              </a:rPr>
              <a:t>شما آنچه را نمی‌شناسید می‌پرستید، امّا ما آنچه را می‌شناسیم می‌پرستیم، زیرا نجات به‌‌واسطة قوم یهود فراهم می‌آید.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ئەوەی ئێوە دەیپەرستن نایناسن، بەڵام ئەوەی ئێمە دەیپەرستین دەیناسین، چونکە ڕزگاری لە جولەکەوەیە.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4 verse 22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873857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You worship what you do not know; we worship what we know, for salvation is from the Jews.</a:t>
            </a:r>
            <a:endParaRPr kumimoji="0" lang="en-GB" sz="24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604611"/>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a:ln>
                  <a:noFill/>
                </a:ln>
                <a:solidFill>
                  <a:srgbClr val="000000"/>
                </a:solidFill>
                <a:effectLst/>
                <a:uLnTx/>
                <a:uFillTx/>
                <a:latin typeface="Chalkboard"/>
                <a:ea typeface="+mn-ea"/>
                <a:cs typeface="+mn-cs"/>
              </a:rPr>
              <a:t>شما آنچه را نمی‌شناسید می‌پرستید، امّا ما آنچه را می‌شناسیم می‌پرستیم، زیرا نجات به‌‌واسطة قوم یهود فراهم می‌آید.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ئەوەی ئێوە دەیپەرستن نایناسن، بەڵام ئەوەی ئێمە دەیپەرستین دەیناسین، چونکە ڕزگاری لە جولەکەوەیە.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44F0ABD1-7305-F7CA-89AB-40AF74330F05}"/>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4 verse 22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577245732"/>
      </p:ext>
    </p:extLst>
  </p:cSld>
  <p:clrMapOvr>
    <a:masterClrMapping/>
  </p:clrMapOvr>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13914</TotalTime>
  <Words>4385</Words>
  <Application>Microsoft Office PowerPoint</Application>
  <PresentationFormat>On-screen Show (16:9)</PresentationFormat>
  <Paragraphs>289</Paragraphs>
  <Slides>36</Slides>
  <Notes>36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굴림</vt:lpstr>
      <vt:lpstr>Calibri</vt:lpstr>
      <vt:lpstr>Candara</vt:lpstr>
      <vt:lpstr>Century Gothic</vt:lpstr>
      <vt:lpstr>Chalkboard</vt: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 Cave</cp:lastModifiedBy>
  <cp:revision>549</cp:revision>
  <cp:lastPrinted>2022-06-17T17:24:50Z</cp:lastPrinted>
  <dcterms:created xsi:type="dcterms:W3CDTF">2020-04-16T13:12:45Z</dcterms:created>
  <dcterms:modified xsi:type="dcterms:W3CDTF">2024-02-06T17:20:21Z</dcterms:modified>
</cp:coreProperties>
</file>