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8"/>
  </p:notesMasterIdLst>
  <p:sldIdLst>
    <p:sldId id="388" r:id="rId2"/>
    <p:sldId id="475" r:id="rId3"/>
    <p:sldId id="476" r:id="rId4"/>
    <p:sldId id="383" r:id="rId5"/>
    <p:sldId id="565" r:id="rId6"/>
    <p:sldId id="564" r:id="rId7"/>
    <p:sldId id="568" r:id="rId8"/>
    <p:sldId id="570" r:id="rId9"/>
    <p:sldId id="569" r:id="rId10"/>
    <p:sldId id="571" r:id="rId11"/>
    <p:sldId id="573" r:id="rId12"/>
    <p:sldId id="572" r:id="rId13"/>
    <p:sldId id="574" r:id="rId14"/>
    <p:sldId id="578" r:id="rId15"/>
    <p:sldId id="577" r:id="rId16"/>
    <p:sldId id="576" r:id="rId17"/>
    <p:sldId id="575" r:id="rId18"/>
    <p:sldId id="579" r:id="rId19"/>
    <p:sldId id="582" r:id="rId20"/>
    <p:sldId id="581" r:id="rId21"/>
    <p:sldId id="583" r:id="rId22"/>
    <p:sldId id="585" r:id="rId23"/>
    <p:sldId id="586" r:id="rId24"/>
    <p:sldId id="591" r:id="rId25"/>
    <p:sldId id="590" r:id="rId26"/>
    <p:sldId id="589" r:id="rId27"/>
    <p:sldId id="588" r:id="rId28"/>
    <p:sldId id="594" r:id="rId29"/>
    <p:sldId id="592" r:id="rId30"/>
    <p:sldId id="593" r:id="rId31"/>
    <p:sldId id="595" r:id="rId32"/>
    <p:sldId id="600" r:id="rId33"/>
    <p:sldId id="599" r:id="rId34"/>
    <p:sldId id="598" r:id="rId35"/>
    <p:sldId id="597" r:id="rId36"/>
    <p:sldId id="596" r:id="rId37"/>
    <p:sldId id="602" r:id="rId38"/>
    <p:sldId id="606" r:id="rId39"/>
    <p:sldId id="607" r:id="rId40"/>
    <p:sldId id="610" r:id="rId41"/>
    <p:sldId id="609" r:id="rId42"/>
    <p:sldId id="608" r:id="rId43"/>
    <p:sldId id="611" r:id="rId44"/>
    <p:sldId id="612" r:id="rId45"/>
    <p:sldId id="616" r:id="rId46"/>
    <p:sldId id="615" r:id="rId47"/>
    <p:sldId id="614" r:id="rId48"/>
    <p:sldId id="613" r:id="rId49"/>
    <p:sldId id="601" r:id="rId50"/>
    <p:sldId id="603" r:id="rId51"/>
    <p:sldId id="604" r:id="rId52"/>
    <p:sldId id="617" r:id="rId53"/>
    <p:sldId id="605" r:id="rId54"/>
    <p:sldId id="618" r:id="rId55"/>
    <p:sldId id="620" r:id="rId56"/>
    <p:sldId id="619" r:id="rId57"/>
    <p:sldId id="621" r:id="rId58"/>
    <p:sldId id="627" r:id="rId59"/>
    <p:sldId id="626" r:id="rId60"/>
    <p:sldId id="625" r:id="rId61"/>
    <p:sldId id="624" r:id="rId62"/>
    <p:sldId id="623" r:id="rId63"/>
    <p:sldId id="622" r:id="rId64"/>
    <p:sldId id="628" r:id="rId65"/>
    <p:sldId id="629" r:id="rId66"/>
    <p:sldId id="631" r:id="rId67"/>
    <p:sldId id="630" r:id="rId68"/>
    <p:sldId id="632" r:id="rId69"/>
    <p:sldId id="633" r:id="rId70"/>
    <p:sldId id="634" r:id="rId71"/>
    <p:sldId id="637" r:id="rId72"/>
    <p:sldId id="636" r:id="rId73"/>
    <p:sldId id="635" r:id="rId74"/>
    <p:sldId id="638" r:id="rId75"/>
    <p:sldId id="643" r:id="rId76"/>
    <p:sldId id="642" r:id="rId77"/>
    <p:sldId id="641" r:id="rId78"/>
    <p:sldId id="640" r:id="rId79"/>
    <p:sldId id="639" r:id="rId80"/>
    <p:sldId id="644" r:id="rId81"/>
    <p:sldId id="648" r:id="rId82"/>
    <p:sldId id="647" r:id="rId83"/>
    <p:sldId id="646" r:id="rId84"/>
    <p:sldId id="645" r:id="rId85"/>
    <p:sldId id="413" r:id="rId86"/>
    <p:sldId id="414" r:id="rId87"/>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82207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4208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8248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56763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2274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7529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9747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7693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7695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6836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0786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01487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93268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280546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229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83855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69817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07733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2772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0437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77127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11459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11386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38183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8239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10009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852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44830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58797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94735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02808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09804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57583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61711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66006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8010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207636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95718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92390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8976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85354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858422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764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7297845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289462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3570314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497075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653416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423068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3691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807983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0891891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7119137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7491097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247356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8388339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6716477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461029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697145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9271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410742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520507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7324003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699413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728306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242251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895808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396892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1602706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2046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452490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360207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6741132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3807637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8003574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922898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234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DC78CC23-2902-461D-9419-D6DBA82C3025}"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9E75F101-05DC-45F2-B29F-010C8DC11E1A}"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13463D60-23D2-435E-A2A2-455596960324}"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9D802D28-85D3-4390-9ED0-F2ADE9F03369}"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BA3CBA2C-C5EC-41EA-AACE-336B4370899D}"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A5D7E55A-F82B-49CC-BEC3-DF6010DB9089}"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EFC0CE0A-835D-44A0-9290-D7B80347CD98}"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70EC4380-8232-457E-84CC-57C096D73444}"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1F6BD03-C0FC-489C-B277-6919B1AE5132}"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E6526E8-16B4-40CB-AC4F-25FAC373A657}"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7B55A5F2-2831-411F-9980-1CC95D71BA12}"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4E64D6FF-59AD-4874-B8E3-826A855E29CA}"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76718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all have sinned and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fall short of the glory of God,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همه گناه کرده‌اند و از جلال خدا محرومند.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هەمووان گوناهیان کرد و لە شکۆی خودا دوور کەوتنەوە و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3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23:3</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61084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76718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all have sinned and fall short of the glory of God,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همه گناه کرده‌اند و از جلال خدا محرومند.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هەمووان گوناهیان کرد و لە شکۆی خودا دوور کەوتنەوە و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3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23:3</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12492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16383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through one man, and death through sin, and so death spread to all men 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13695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so death spread to all men 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96945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and so death spread to all men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10616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and so death spread to all men because all sinned </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38551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8:1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39419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3135" y="1651418"/>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say we have no sin,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we deceive ourselves, and the truth is not in us.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اگر بگوییم بی‌گناهیم، خود را فریب داده‌ایم و راستی در ما نیست.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بڵێین گوناهمان نییە، ئەوا خۆمان هەڵدەخەڵەتێنین و ڕاستی لە ئێمەدا نییە.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8:1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02298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3135" y="1651418"/>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say we have no sin, we deceive ourselves,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 truth is not in us.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اگر بگوییم بی‌گناهیم، خود را فریب داده‌ایم و راستی در ما نیست.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بڵێین گوناهمان نییە، ئەوا خۆمان هەڵدەخەڵەتێنین و ڕاستی لە ئێمەدا نییە.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8:1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96163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3135" y="1651418"/>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say we have no sin, we deceive ourselves, and the truth is not in us.</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اگر بگوییم بی‌گناهیم، خود را فریب داده‌ایم و راستی در ما نیست.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بڵێین گوناهمان نییە، ئەوا خۆمان هەڵدەخەڵەتێنین و ڕاستی لە ئێمەدا نییە.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8:1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63057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90269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why we sin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چرا گناه می کنیم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a:ln>
                  <a:noFill/>
                </a:ln>
                <a:solidFill>
                  <a:srgbClr val="000000"/>
                </a:solidFill>
                <a:effectLst/>
                <a:uLnTx/>
                <a:uFillTx/>
                <a:latin typeface="Chalkboard"/>
                <a:ea typeface="+mj-ea"/>
                <a:cs typeface="+mj-cs"/>
              </a:rPr>
              <a:t>بۆچی گوناه دەکەین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2580091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James chapter 1 verses 14 and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یاقوب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یعقوب</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18054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71868" y="1488416"/>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each person is tempted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when he is lured and enticed by his own desire. Then desire when it has conceived gives birth to sin, and sin when it is fully grown brings forth death</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20659" y="2654367"/>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کسی وسوسه می‌شود، هوای نفْس خودِ اوست که وی را می‌فریبد و به دام می‌افکند.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هوای نفْس که آبستن شود، گناه می‌زاید و گناه نیز چون به ثمر رسد، مرگ به‌‌بار می‌آورد.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41116" y="3411696"/>
            <a:ext cx="7744439"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بەڵام هەرکەسێک بەو ئارەزووە خراپەی کە هەیەتی تاقی دەکرێتەوە، ئەگەر پێی ڕاکێشرا و هەڵخەڵەتا.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کە ئارەزووی خراپ سک بکات گوناهی لێ دەبێت، گوناهیش کە گەشەی کرد مردن بەرهەم دێنێت.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James chapter 1 verses 14 and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یاقوب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یعقوب</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56676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71868" y="1488416"/>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each person is tempted when he is lured and enticed by his own desire.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Then desire when it has conceived gives birth to sin, and sin when it is fully grown brings forth death.</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20659" y="2654367"/>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کسی وسوسه می‌شود، هوای نفْس خودِ اوست که وی را می‌فریبد و به دام می‌افکند.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هوای نفْس که آبستن شود، گناه می‌زاید و گناه نیز چون به ثمر رسد، مرگ به‌‌بار می‌آورد.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41116" y="3411696"/>
            <a:ext cx="7744439"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بەڵام هەرکەسێک بەو ئارەزووە خراپەی کە هەیەتی تاقی دەکرێتەوە، ئەگەر پێی ڕاکێشرا و هەڵخەڵەتا.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کە ئارەزووی خراپ سک بکات گوناهی لێ دەبێت، گوناهیش کە گەشەی کرد مردن بەرهەم دێنێت.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James chapter 1 verses 14 and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یاقوب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یعقوب</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59106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71868" y="1488416"/>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each person is tempted when he is lured and enticed by his own desire. Then desire when it has conceived gives birth to sin,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sin when it is fully grown brings forth death.</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20659" y="2654367"/>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کسی وسوسه می‌شود، هوای نفْس خودِ اوست که وی را می‌فریبد و به دام می‌افکند.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هوای نفْس که آبستن شود، گناه می‌زاید و گناه نیز چون به ثمر رسد، مرگ به‌‌بار می‌آورد.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41116" y="3411696"/>
            <a:ext cx="7744439"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بەڵام هەرکەسێک بەو ئارەزووە خراپەی کە هەیەتی تاقی دەکرێتەوە، ئەگەر پێی ڕاکێشرا و هەڵخەڵەتا.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کە ئارەزووی خراپ سک بکات گوناهی لێ دەبێت، گوناهیش کە گەشەی کرد مردن بەرهەم دێنێت.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James chapter 1 verses 14 and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یاقوب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یعقوب</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71992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71868" y="1488416"/>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each person is tempted when he is lured and enticed by his own desire. Then desire when it has conceived gives birth to sin, and sin when it is fully grown brings forth death.</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20659" y="2654367"/>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کسی وسوسه می‌شود، هوای نفْس خودِ اوست که وی را می‌فریبد و به دام می‌افکند.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هوای نفْس که آبستن شود، گناه می‌زاید و گناه نیز چون به ثمر رسد، مرگ به‌‌بار می‌آورد.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41116" y="3411696"/>
            <a:ext cx="7744439"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بەڵام هەرکەسێک بەو ئارەزووە خراپەی کە هەیەتی تاقی دەکرێتەوە، ئەگەر پێی ڕاکێشرا و هەڵخەڵەتا.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کە ئارەزووی خراپ سک بکات گوناهی لێ دەبێت، گوناهیش کە گەشەی کرد مردن بەرهەم دێنێت.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James chapter 1 verses 14 and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یاقوب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15,14:1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یعقوب</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24949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17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89770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55869" y="16512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The heart is deceitful above all things,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desperately sick; who can understand it?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50425" y="2862004"/>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دل از همه چیز فریبنده‌تر است، و بسیار بیمار؛ کیست که آن را بشناسد؟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18510" y="3687544"/>
            <a:ext cx="7744439"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دڵ لە هەموو شتێک فریودەرترە و دەرمانی نییە، کێ دەیناسێت؟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17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822927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55869" y="16512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The heart is deceitful above all things, and desperately sick; who can understand it?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50425" y="2862004"/>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دل از همه چیز فریبنده‌تر است، و بسیار بیمار؛ کیست که آن را بشناسد؟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18510" y="3687544"/>
            <a:ext cx="7744439"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دڵ لە هەموو شتێک فریودەرترە و دەرمانی نییە، کێ دەیناسێت؟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17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42889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722802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come evil thoughts, sexual immorality, theft, murder, adultery, coveting, wickedness, deceit, sensuality, envy, slander, pride, foolishness. All these evil things come from within, and they defile a person.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251856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come evil thoughts, sexual immorality, theft, murder, adultery</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 coveting, wickedness, deceit, sensuality, envy, slander, pride, foolishness. All these evil things come from within, and they defile a person.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38624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come evil thoughts, sexual immorality, theft, murder, adultery, coveting, wickedness, deceit, sensuality, envy,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slander, pride, foolishness. All these evil things come from within, and they defile a person.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237694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come evil thoughts, sexual immorality, theft, murder, adultery, coveting, wickedness, deceit, sensuality, envy, slander, pride, foolishness.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All these evil things come from within, and they defile a person.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893828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come evil thoughts, sexual immorality, theft, murder, adultery, coveting, wickedness, deceit, sensuality, envy, slander, pride, foolishness. All these evil things come from within,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they defile a person.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250219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from within, out of the heart of man, come evil thoughts, sexual immorality, theft, murder, adultery, coveting, wickedness, deceit, sensuality, envy, slander, pride, foolishness. All these evil things come from within, and they defile a person.</a:t>
            </a:r>
            <a:endParaRPr kumimoji="0" lang="en-GB" sz="20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لە ناوەوە، لە دڵی مرۆڤەوە، بیری خراپ دەردەچێت: بەدڕەوشتی، دزی، کوشتن،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داوێنپیسی، چاوچنۆکی، خراپەکاری، هەڵخەڵەتاندن، بەڕەڵایی، چاوپیسی، کفر، لووتبەرزی، گێلی.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هەموو ئەم خراپانە لە ناخی مرۆڤەوە دەردەچن و گڵاوی دەکەن.»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اینهاست آنچه از درون و دل انسان بیرون می‌آید: افکار پلید، بی‌عفتی، دزدی، قتل، زنا،</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طمع، بدخواهی، حیله، هرزگی، حسادت، تهمت، تکبر و حماقت.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این بدیها همه از درون سرچشمه می‌گیرد و آدمی را نجس می‌سازد.»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Mark chapter 7 verses 21 to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مەرقۆس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23,21:7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مرقس</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541969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90269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we die because we sin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ما می میریم چون گناه می کنیم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ئێمە لەبەر ئەوەی گوناه دەکەین دەمرین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6035101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35180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death through sin, and so death spread to all men 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16185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so death spread to all men 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453490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and so death spread to all men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because all sinned </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560317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975803" y="1485084"/>
            <a:ext cx="7340613"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Therefore, just as sin came into the world through one man, and death through sin, and so death spread to all men because all sinned </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57175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پس، همان‌‌گونه که گناه به‌‌واسطة یک انسان وارد جهان شد، و به‌‌واسطة گناه، مرگ آمد، و بدین‌‌سان مرگ دامنگیر همة انسانها گردید، از آنجا که همه گناه کردند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9659" y="356554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ئەمە، چۆن لە ڕێگەی مرۆڤێکەوە گوناه هاتە جیهان، لە ڕێگەی گوناهیشەوە مردن، بەم شێوەیە مردن هەموو خەڵکی گرتەوە، لەبەر ئەوەی هەموو گوناهیان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12:5</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00654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403710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70895" y="1455689"/>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Do you not know </a:t>
            </a:r>
            <a:r>
              <a:rPr kumimoji="0" lang="en-GB" sz="2400" b="1" i="0" u="none" strike="noStrike" kern="0" cap="none" spc="0" normalizeH="0" baseline="0" noProof="0" dirty="0">
                <a:ln>
                  <a:noFill/>
                </a:ln>
                <a:solidFill>
                  <a:schemeClr val="bg1">
                    <a:lumMod val="75000"/>
                  </a:schemeClr>
                </a:solidFill>
                <a:effectLst/>
                <a:uLnTx/>
                <a:uFillTx/>
                <a:latin typeface="Chalkboard"/>
                <a:ea typeface="+mn-ea"/>
                <a:cs typeface="+mn-cs"/>
              </a:rPr>
              <a:t>that if you present yourselves to anyone as obedient slaves, you are slaves of the one whom you obey, either of sin, which leads to death, or of obedience, which leads to righteousness?</a:t>
            </a:r>
            <a:endParaRPr kumimoji="0" lang="en-GB" sz="2400" b="1" i="0" u="none" strike="noStrike" kern="0" cap="none" spc="0" normalizeH="0" baseline="0" noProof="0" dirty="0">
              <a:ln>
                <a:noFill/>
              </a:ln>
              <a:solidFill>
                <a:schemeClr val="bg1">
                  <a:lumMod val="7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962131"/>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ئایا نازانن کاتێک خۆتان وەک کۆیلە ملکەچی کەسێک دەکەن، دەبنە کۆیلەی ئەوەی ملکەچن بۆی، جا بۆ گوناه کە بەرەو مردنە یان بۆ گوێڕایەڵی کە بەرەو ڕاستودروستییە؟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011065"/>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آیا نمی‌دانید که وقتی خود را همچون بندگانی فرمانبردار تسلیم کسی می‌کنید، بندگان آن‌‌کس خواهید بود که او را فرمان می‌برید، خواه بندة گناه، که منجر به مرگ می‌شود، خواه بندة اطاعت، که به پارسایی می‌انجامد؟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16</a:t>
            </a:r>
            <a:r>
              <a:rPr kumimoji="0" lang="en-GB" sz="2400" b="1" i="0" u="none" strike="noStrike" kern="1200" cap="none" spc="0" normalizeH="0" baseline="0" noProof="0" dirty="0">
                <a:ln>
                  <a:noFill/>
                </a:ln>
                <a:solidFill>
                  <a:srgbClr val="000000"/>
                </a:solidFill>
                <a:effectLst/>
                <a:uLnTx/>
                <a:uFillTx/>
                <a:latin typeface="Chalkboard"/>
                <a:ea typeface="+mn-ea"/>
                <a:cs typeface="+mn-cs"/>
              </a:rPr>
              <a:t>:6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764251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70895" y="1455689"/>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Do you not know that if you present yourselves to anyone as obedient slaves,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you are slaves of the one whom you obey, either of sin, which leads to death, or of obedience, which leads to righteousness?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962131"/>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ئایا نازانن کاتێک خۆتان وەک کۆیلە ملکەچی کەسێک دەکەن، دەبنە کۆیلەی ئەوەی ملکەچن بۆی، جا بۆ گوناه کە بەرەو مردنە یان بۆ گوێڕایەڵی کە بەرەو ڕاستودروستییە؟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011065"/>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آیا نمی‌دانید که وقتی خود را همچون بندگانی فرمانبردار تسلیم کسی می‌کنید، بندگان آن‌‌کس خواهید بود که او را فرمان می‌برید، خواه بندة گناه، که منجر به مرگ می‌شود، خواه بندة اطاعت، که به پارسایی می‌انجامد؟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401662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70895" y="1455689"/>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Do you not know that if you present yourselves to anyone as obedient slaves, you are slaves of the one whom you obey,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either of sin, which leads to death, or of obedience, which leads to righteousness?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962131"/>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ئایا نازانن کاتێک خۆتان وەک کۆیلە ملکەچی کەسێک دەکەن، دەبنە کۆیلەی ئەوەی ملکەچن بۆی، جا بۆ گوناه کە بەرەو مردنە یان بۆ گوێڕایەڵی کە بەرەو ڕاستودروستییە؟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011065"/>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آیا نمی‌دانید که وقتی خود را همچون بندگانی فرمانبردار تسلیم کسی می‌کنید، بندگان آن‌‌کس خواهید بود که او را فرمان می‌برید، خواه بندة گناه، که منجر به مرگ می‌شود، خواه بندة اطاعت، که به پارسایی می‌انجامد؟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148175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70895" y="1455689"/>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Do you not know that if you present yourselves to anyone as obedient slaves, you are slaves of the one whom you obey, either of sin, which leads to death,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or of obedience, which leads to righteousness?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962131"/>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ئایا نازانن کاتێک خۆتان وەک کۆیلە ملکەچی کەسێک دەکەن، دەبنە کۆیلەی ئەوەی ملکەچن بۆی، جا بۆ گوناه کە بەرەو مردنە یان بۆ گوێڕایەڵی کە بەرەو ڕاستودروستییە؟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011065"/>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آیا نمی‌دانید که وقتی خود را همچون بندگانی فرمانبردار تسلیم کسی می‌کنید، بندگان آن‌‌کس خواهید بود که او را فرمان می‌برید، خواه بندة گناه، که منجر به مرگ می‌شود، خواه بندة اطاعت، که به پارسایی می‌انجامد؟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032497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70895" y="1455689"/>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Do you not know that if you present yourselves to anyone as obedient slaves, you are slaves of the one whom you obey, either of sin, which leads to death, or of obedience, which leads to righteousness?</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962131"/>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ئایا نازانن کاتێک خۆتان وەک کۆیلە ملکەچی کەسێک دەکەن، دەبنە کۆیلەی ئەوەی ملکەچن بۆی، جا بۆ گوناه کە بەرەو مردنە یان بۆ گوێڕایەڵی کە بەرەو ڕاستودروستییە؟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011065"/>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آیا نمی‌دانید که وقتی خود را همچون بندگانی فرمانبردار تسلیم کسی می‌کنید، بندگان آن‌‌کس خواهید بود که او را فرمان می‌برید، خواه بندة گناه، که منجر به مرگ می‌شود، خواه بندة اطاعت، که به پارسایی می‌انجامد؟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666760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28995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we are all sinners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ما همه گناهکاریم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ئەوەمان پێدەڵێن</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هەموومان گوناهبارین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For the wages of sin is death,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but the free gift of God is eternal life in Christ Jesus our Lord.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کرێی گوناه مردنە، بەڵام دیاری خودا ژیانی هەتاهەتاییە کە لە ڕێگەی عیسای مەسیحی خاوەن شکۆمانەوەیە.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مزد گناه مرگ است، امّا عطای خدا حیات جاویدان در خداوند ما مسیحْ عیساست.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662343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For the wages of sin is death, but the free gift of God is eternal life in Christ Jesus our Lord.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کرێی گوناه مردنە، بەڵام دیاری خودا ژیانی هەتاهەتاییە کە لە ڕێگەی عیسای مەسیحی خاوەن شکۆمانەوەیە.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مزد گناه مرگ است، امّا عطای خدا حیات جاویدان در خداوند ما مسیحْ عیساست.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868840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578102" y="1203598"/>
            <a:ext cx="790269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the dead are unconscious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مردگان بیهوش هستند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a:t>
            </a: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مردووەکان هیچ هۆشیارییەکیان نییە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25720987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6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5:6</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918406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 For in death there is no remembrance of you;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Sheol</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who will give you praise?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مردوو ناتوانێت یادی تۆ بکات. لە جیهانی مردووان کێ ستایشت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مردگان، تو را یاد نتوانند کرد. کیست که در هاویه تو را بستاید؟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6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5:6</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326441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91990" y="1529270"/>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 For in death there is no remembrance of you; in </a:t>
            </a:r>
            <a:r>
              <a:rPr kumimoji="0" lang="en-GB" sz="2400" b="1" i="0" u="none" strike="noStrike" kern="0" cap="none" spc="0" normalizeH="0" baseline="0" noProof="0" dirty="0" err="1">
                <a:ln>
                  <a:noFill/>
                </a:ln>
                <a:solidFill>
                  <a:srgbClr val="333333"/>
                </a:solidFill>
                <a:effectLst/>
                <a:uLnTx/>
                <a:uFillTx/>
                <a:latin typeface="Chalkboard"/>
                <a:ea typeface="+mn-ea"/>
                <a:cs typeface="+mn-cs"/>
              </a:rPr>
              <a:t>Sheol</a:t>
            </a:r>
            <a:r>
              <a:rPr kumimoji="0" lang="en-GB" sz="2400" b="1" i="0" u="none" strike="noStrike" kern="0" cap="none" spc="0" normalizeH="0" baseline="0" noProof="0" dirty="0">
                <a:ln>
                  <a:noFill/>
                </a:ln>
                <a:solidFill>
                  <a:srgbClr val="333333"/>
                </a:solidFill>
                <a:effectLst/>
                <a:uLnTx/>
                <a:uFillTx/>
                <a:latin typeface="Chalkboard"/>
                <a:ea typeface="+mn-ea"/>
                <a:cs typeface="+mn-cs"/>
              </a:rPr>
              <a:t> who will give you praise?</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0933" y="3766714"/>
            <a:ext cx="8143071"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مردوو ناتوانێت یادی تۆ بکات. لە جیهانی مردووان کێ ستایشت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52994" y="2764451"/>
            <a:ext cx="7744439"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مردگان، تو را یاد نتوانند کرد. کیست که در هاویه تو را بستاید؟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6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5:6</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951263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803708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but the dead know nothing, and they have no more reward, for the memory of them is forgotten. Their love and their hate and their envy have already perished, and forever they have no more share in all that is done under the sun.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089581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but the dead know nothing,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they have no more reward, for the memory of them is forgotten. Their love and their hate and their envy have already perished, and forever they have no more share in all that is done under the sun.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8173871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but the dead know nothing, and they have no more reward,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for the memory of them is forgotten. Their love and their hate and their envy have already perished, and forever they have no more share in all that is done under the sun.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34435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7 verse 20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but the dead know nothing, and they have no more reward, for the memory of them is forgotten.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Their love and their hate and their envy have already perished, and forever they have no more share in all that is done under the sun.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288397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but the dead know nothing, and they have no more reward, for the memory of them is forgotten. Their love and their hate and their envy have already perished,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forever they have no more share in all that is done under the sun.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981310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95234" y="1434691"/>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the living know that they will die, but the dead know nothing, and they have no more reward, for the memory of them is forgotten. Their love and their hate and their envy have already perished, and forever they have no more share in all that is done under the sun.</a:t>
            </a:r>
            <a:endParaRPr kumimoji="0" lang="en-GB" sz="20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6406" y="3894716"/>
            <a:ext cx="8143071" cy="89255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600" b="0" i="0" u="none" strike="noStrike" kern="1200" cap="none" spc="0" normalizeH="0" baseline="0" noProof="0" dirty="0">
                <a:ln>
                  <a:noFill/>
                </a:ln>
                <a:solidFill>
                  <a:srgbClr val="000000"/>
                </a:solidFill>
                <a:effectLst/>
                <a:uLnTx/>
                <a:uFillTx/>
                <a:latin typeface="Chalkboard"/>
                <a:ea typeface="+mn-ea"/>
                <a:cs typeface="+mn-cs"/>
              </a:rPr>
              <a:t>زیندووان دەزانن کە دەمرن، بەڵام مردووان هیچ نازانن و لەمەودواش پاداشتیان نییە، تەنانەت </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r>
              <a:rPr kumimoji="0" lang="fa-IR" sz="1600" b="0" i="0" u="none" strike="noStrike" kern="1200" cap="none" spc="0" normalizeH="0" baseline="0" noProof="0" dirty="0">
                <a:ln>
                  <a:noFill/>
                </a:ln>
                <a:solidFill>
                  <a:srgbClr val="000000"/>
                </a:solidFill>
                <a:effectLst/>
                <a:uLnTx/>
                <a:uFillTx/>
                <a:latin typeface="Chalkboard"/>
                <a:ea typeface="+mn-ea"/>
                <a:cs typeface="+mn-cs"/>
              </a:rPr>
              <a:t>ناویان لەبیرکراوە.</a:t>
            </a:r>
            <a:r>
              <a:rPr kumimoji="0" lang="en-GB" sz="1600" b="0" i="0" u="none" strike="noStrike" kern="1200" cap="none" spc="0" normalizeH="0" baseline="0" noProof="0" dirty="0">
                <a:ln>
                  <a:noFill/>
                </a:ln>
                <a:solidFill>
                  <a:srgbClr val="000000"/>
                </a:solidFill>
                <a:effectLst/>
                <a:uLnTx/>
                <a:uFillTx/>
                <a:latin typeface="Chalkboard"/>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خۆشەویستی و ڕق و بەغیلیشیان لەمێژە لەناوچوون، ئیتر بەشیان نییە هەتاهەتایە لە هەموو ئەوەی لەسەر زەویدا دەکرێت.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59318" y="2713162"/>
            <a:ext cx="7744439"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آن رو که زندگان می‌دانند که خواهند مرد، اما مردگان هیچ نمی‌دانند، و ایشان را دیگر پاداشی نیست، زیرا که یادشان فراموش می‌شود.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دیری نمی‌پاید که از محبت و نفرت و حسادتشان هیچ اثری باقی نمی‌ماند، و دیگر تا به ابد در هرآنچه زیر آفتاب رُخ می‌دهد سهمی نخواهند داشت.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verses 5 and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6,5:9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6,5:9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869203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430372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Whatever your hand finds to do,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do it with your might, for there is no work or thought or knowledge or wisdom in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Sheol</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to which you are going.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3791197"/>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ئەوەی لە دەستت دێت، بەوپەڕی هێز و تواناوە بیکە، چونکە نە کار و نە پلاندانان و نە زانین و نە دانایی نییە لە جیهانی مردووان، ئەوەی تۆ دەچیت بۆ ئەوێ.</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17037" y="2993164"/>
            <a:ext cx="7744439" cy="64633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هرآنچه دستت برای انجام دادن بیابد، با تمام توان خویش انجام بده، زیرا در هاویه که بدان رهسپاری، از کار و تدبیر و معرفت و حکمت خبری نخواهد بود.و</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70496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Whatever your hand finds to do, do it with your might,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 there is no work or thought or knowledge or wisdom in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Sheol</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to which you are going.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3791197"/>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ئەوەی لە دەستت دێت، بەوپەڕی هێز و تواناوە بیکە، چونکە نە کار و نە پلاندانان و نە زانین و نە دانایی نییە لە جیهانی مردووان، ئەوەی تۆ دەچیت بۆ ئەوێ.</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17037" y="2993164"/>
            <a:ext cx="7744439" cy="64633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هرآنچه دستت برای انجام دادن بیابد، با تمام توان خویش انجام بده، زیرا در هاویه که بدان رهسپاری، از کار و تدبیر و معرفت و حکمت خبری نخواهد بود.و</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335675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Whatever your hand finds to do, do it with your might, for there is no work or thought or knowledge or wisdom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Sheol</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to which you are going.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3791197"/>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ئەوەی لە دەستت دێت، بەوپەڕی هێز و تواناوە بیکە، چونکە نە کار و نە پلاندانان و نە زانین و نە دانایی نییە لە جیهانی مردووان، ئەوەی تۆ دەچیت بۆ ئەوێ.</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17037" y="2993164"/>
            <a:ext cx="7744439" cy="64633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هرآنچه دستت برای انجام دادن بیابد، با تمام توان خویش انجام بده، زیرا در هاویه که بدان رهسپاری، از کار و تدبیر و معرفت و حکمت خبری نخواهد بود.و</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323001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Whatever your hand finds to do, do it with your might, for there is no work or thought or knowledge or wisdom in </a:t>
            </a:r>
            <a:r>
              <a:rPr kumimoji="0" lang="en-GB" sz="2400" b="1" i="0" u="none" strike="noStrike" kern="0" cap="none" spc="0" normalizeH="0" baseline="0" noProof="0" dirty="0" err="1">
                <a:ln>
                  <a:noFill/>
                </a:ln>
                <a:solidFill>
                  <a:srgbClr val="333333"/>
                </a:solidFill>
                <a:effectLst/>
                <a:uLnTx/>
                <a:uFillTx/>
                <a:latin typeface="Chalkboard"/>
                <a:ea typeface="+mn-ea"/>
                <a:cs typeface="+mn-cs"/>
              </a:rPr>
              <a:t>Sheol</a:t>
            </a:r>
            <a:r>
              <a:rPr kumimoji="0" lang="en-GB" sz="2400" b="1" i="0" u="none" strike="noStrike" kern="0" cap="none" spc="0" normalizeH="0" baseline="0" noProof="0" dirty="0">
                <a:ln>
                  <a:noFill/>
                </a:ln>
                <a:solidFill>
                  <a:srgbClr val="333333"/>
                </a:solidFill>
                <a:effectLst/>
                <a:uLnTx/>
                <a:uFillTx/>
                <a:latin typeface="Chalkboard"/>
                <a:ea typeface="+mn-ea"/>
                <a:cs typeface="+mn-cs"/>
              </a:rPr>
              <a:t>, to which you are going.</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3791197"/>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ئەوەی لە دەستت دێت، بەوپەڕی هێز و تواناوە بیکە، چونکە نە کار و نە پلاندانان و نە زانین و نە دانایی نییە لە جیهانی مردووان، ئەوەی تۆ دەچیت بۆ ئەوێ.</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17037" y="2993164"/>
            <a:ext cx="7744439" cy="64633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1800" b="0" i="0" u="none" strike="noStrike" kern="1200" cap="none" spc="0" normalizeH="0" baseline="0" noProof="0" dirty="0">
                <a:ln>
                  <a:noFill/>
                </a:ln>
                <a:solidFill>
                  <a:srgbClr val="000000"/>
                </a:solidFill>
                <a:effectLst/>
                <a:uLnTx/>
                <a:uFillTx/>
                <a:latin typeface="Chalkboard"/>
                <a:ea typeface="+mn-ea"/>
                <a:cs typeface="+mn-cs"/>
              </a:rPr>
              <a:t>هرآنچه دستت برای انجام دادن بیابد، با تمام توان خویش انجام بده، زیرا در هاویه که بدان رهسپاری، از کار و تدبیر و معرفت و حکمت خبری نخواهد بود.و</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9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10:9</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69542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683568" y="1203598"/>
            <a:ext cx="790269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we can be raised from the dead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می توانیم از مردگان برخیزیم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دەتوانین لە مردن زیندوو بینەوە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2143216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8048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Surely there is not a righteous man on earth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who does good and never sins.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براستی که بر زمین، پارسایی نیست که نیکویی کند و هرگز گناه نورزد.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بێگومان هیچ مرۆڤێکی ڕاستودروست لەسەر زەویدا نییە، کە چاکە دەکات و هەرگیز گوناه ناکات.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7 verse 20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Martha said to him, I know that he will rise again in the resurrection on the last day.</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73171" y="3636760"/>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عیسی به او گفت: «برادرت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مارتا به او گفت: «می‌دانم که در روز قیامت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805232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Martha said to him, I know that he will rise again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the resurrection on the last day.</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73171" y="3636760"/>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عیسی به او گفت: «برادرت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مارتا به او گفت: «می‌دانم که در روز قیامت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262689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Martha said to him, I know that he will rise again in the resurrection on the last day.</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73171" y="3636760"/>
            <a:ext cx="8143071"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عیسی به او گفت: «برادرت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مارتا به او گفت: «می‌دانم که در روز قیامت بر خواهد خاست.»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090492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27280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176672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as in Adam all die,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so also in Christ shall all be made alive. But each in his own order: Christ the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753921"/>
            <a:ext cx="8143071"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 </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بەڵام هەر یەکە بە نۆرەی خۆی: یەکەم جار مەسیح وەک نۆبەرە، ئینجا لە کاتی هاتنی، ئەوانەی هی مەسیحن، </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1015663"/>
          </a:xfrm>
          <a:prstGeom prst="rect">
            <a:avLst/>
          </a:prstGeom>
          <a:noFill/>
        </p:spPr>
        <p:txBody>
          <a:bodyPr wrap="square" rtlCol="0">
            <a:spAutoFit/>
          </a:bodyPr>
          <a:lstStyle/>
          <a:p>
            <a:pPr lvl="0" algn="r">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lvl="0" algn="r">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هر کس به نوبة خود: نخست مسیح که نوبر بود؛ و بعد، به هنگام آمدن او، آنان که متعلق به اویند.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56084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320806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But each in his own order: Christ the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753921"/>
            <a:ext cx="8143071"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بەڵام هەر یەکە بە نۆرەی خۆی: یەکەم جار مەسیح وەک نۆبەرە، ئینجا لە کاتی هاتنی، ئەوانەی هی مەسیحن،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هر کس به نوبة خود: نخست مسیح که نوبر بود؛ و بعد، به هنگام آمدن او، آنان که متعلق به اویند.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2586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Christ the </a:t>
            </a:r>
            <a:r>
              <a:rPr kumimoji="0" lang="en-GB" sz="24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753921"/>
            <a:ext cx="8143071"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بەڵام هەر یەکە بە نۆرەی خۆی: یەکەم جار مەسیح وەک نۆبەرە، ئینجا لە کاتی هاتنی، ئەوانەی هی مەسیحن،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هر کس به نوبة خود: نخست مسیح که نوبر بود؛ و بعد، به هنگام آمدن او، آنان که متعلق به اویند.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34481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094476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Christ the </a:t>
            </a:r>
            <a:r>
              <a:rPr kumimoji="0" lang="en-GB" sz="2400" b="1" i="0" u="none" strike="noStrike" kern="0" cap="none" spc="0" normalizeH="0" baseline="0" noProof="0" dirty="0" err="1">
                <a:ln>
                  <a:noFill/>
                </a:ln>
                <a:solidFill>
                  <a:srgbClr val="333333"/>
                </a:solidFill>
                <a:effectLst/>
                <a:uLnTx/>
                <a:uFillTx/>
                <a:latin typeface="Chalkboard"/>
                <a:ea typeface="+mn-ea"/>
                <a:cs typeface="+mn-cs"/>
              </a:rPr>
              <a:t>firstfruits</a:t>
            </a: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then at his coming those who belong to Christ.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753921"/>
            <a:ext cx="8143071"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بەڵام هەر یەکە بە نۆرەی خۆی: یەکەم جار مەسیح وەک نۆبەرە، ئینجا لە کاتی هاتنی، ئەوانەی هی مەسیحن،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هر کس به نوبة خود: نخست مسیح که نوبر بود؛ و بعد، به هنگام آمدن او، آنان که متعلق به اویند.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1682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0177326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Christ the </a:t>
            </a:r>
            <a:r>
              <a:rPr kumimoji="0" lang="en-GB" sz="2400" b="1" i="0" u="none" strike="noStrike" kern="0" cap="none" spc="0" normalizeH="0" baseline="0" noProof="0" dirty="0" err="1">
                <a:ln>
                  <a:noFill/>
                </a:ln>
                <a:solidFill>
                  <a:srgbClr val="333333"/>
                </a:solidFill>
                <a:effectLst/>
                <a:uLnTx/>
                <a:uFillTx/>
                <a:latin typeface="Chalkboard"/>
                <a:ea typeface="+mn-ea"/>
                <a:cs typeface="+mn-cs"/>
              </a:rPr>
              <a:t>firstfruits</a:t>
            </a:r>
            <a:r>
              <a:rPr kumimoji="0" lang="en-GB" sz="2400" b="1" i="0" u="none" strike="noStrike" kern="0" cap="none" spc="0" normalizeH="0" baseline="0" noProof="0" dirty="0">
                <a:ln>
                  <a:noFill/>
                </a:ln>
                <a:solidFill>
                  <a:srgbClr val="333333"/>
                </a:solidFill>
                <a:effectLst/>
                <a:uLnTx/>
                <a:uFillTx/>
                <a:latin typeface="Chalkboard"/>
                <a:ea typeface="+mn-ea"/>
                <a:cs typeface="+mn-cs"/>
              </a:rPr>
              <a:t>, then at his coming those who belong to Christ.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43729" y="3753921"/>
            <a:ext cx="8143071"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بەڵام هەر یەکە بە نۆرەی خۆی: یەکەم جار مەسیح وەک نۆبەرە، ئینجا لە کاتی هاتنی، ئەوانەی هی مەسیحن،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759642"/>
            <a:ext cx="7744439"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هر کس به نوبة خود: نخست مسیح که نوبر بود؛ و بعد، به هنگام آمدن او، آنان که متعلق به اویند.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56084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907905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88318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Surely there is not a righteous man on earth who does good and never sins.</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براستی که بر زمین، پارسایی نیست که نیکویی کند و هرگز گناه نورزد.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بێگومان هیچ مرۆڤێکی ڕاستودروست لەسەر زەویدا نییە، کە چاکە دەکات و هەرگیز گوناه ناکات.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Ecclesiastes chapter 7 verse 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ژیرمه‌ندی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جامعه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24276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with a cry of command, with the voice of an archangel, and with the sound of the trumpet of God. And the dead in Christ will rise first.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187624" y="3753921"/>
            <a:ext cx="749917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3994" y="2925111"/>
            <a:ext cx="7744439"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20558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with the voice of an archangel, and with the sound of the trumpet of God. And the dead in Christ will rise first.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187624" y="3753921"/>
            <a:ext cx="749917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3994" y="2925111"/>
            <a:ext cx="7744439"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1000066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with the sound of the trumpet of God. And the dead in Christ will rise first.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187624" y="3753921"/>
            <a:ext cx="749917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3994" y="2925111"/>
            <a:ext cx="7744439"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111929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and with the sound of the trumpet of God.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 dead in Christ will rise first.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187624" y="3753921"/>
            <a:ext cx="749917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3994" y="2925111"/>
            <a:ext cx="7744439"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737961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650665"/>
            <a:ext cx="8114932"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and with the sound of the trumpet of God. And the dead in Christ will rise first.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187624" y="3753921"/>
            <a:ext cx="749917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3994" y="2925111"/>
            <a:ext cx="7744439"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Century Gothic"/>
                <a:ea typeface="+mn-ea"/>
                <a:cs typeface="+mn-cs"/>
              </a:rPr>
              <a:t>Rev 1 </a:t>
            </a:r>
            <a:endParaRPr kumimoji="0" lang="en-GB" sz="10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748883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1962897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3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23:3</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44139887"/>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13124</TotalTime>
  <Words>9973</Words>
  <Application>Microsoft Office PowerPoint</Application>
  <PresentationFormat>On-screen Show (16:9)</PresentationFormat>
  <Paragraphs>856</Paragraphs>
  <Slides>86</Slides>
  <Notes>86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86</vt:i4>
      </vt:variant>
    </vt:vector>
  </HeadingPairs>
  <TitlesOfParts>
    <vt:vector size="92"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529</cp:revision>
  <cp:lastPrinted>2022-06-17T17:24:50Z</cp:lastPrinted>
  <dcterms:created xsi:type="dcterms:W3CDTF">2020-04-16T13:12:45Z</dcterms:created>
  <dcterms:modified xsi:type="dcterms:W3CDTF">2024-02-06T17:19:42Z</dcterms:modified>
</cp:coreProperties>
</file>