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6"/>
  </p:notesMasterIdLst>
  <p:sldIdLst>
    <p:sldId id="388" r:id="rId2"/>
    <p:sldId id="475" r:id="rId3"/>
    <p:sldId id="476" r:id="rId4"/>
    <p:sldId id="383" r:id="rId5"/>
    <p:sldId id="565" r:id="rId6"/>
    <p:sldId id="649" r:id="rId7"/>
    <p:sldId id="568" r:id="rId8"/>
    <p:sldId id="652" r:id="rId9"/>
    <p:sldId id="653" r:id="rId10"/>
    <p:sldId id="654" r:id="rId11"/>
    <p:sldId id="659" r:id="rId12"/>
    <p:sldId id="657" r:id="rId13"/>
    <p:sldId id="656" r:id="rId14"/>
    <p:sldId id="655" r:id="rId15"/>
    <p:sldId id="658" r:id="rId16"/>
    <p:sldId id="665" r:id="rId17"/>
    <p:sldId id="664" r:id="rId18"/>
    <p:sldId id="663" r:id="rId19"/>
    <p:sldId id="662" r:id="rId20"/>
    <p:sldId id="660" r:id="rId21"/>
    <p:sldId id="666" r:id="rId22"/>
    <p:sldId id="667" r:id="rId23"/>
    <p:sldId id="670" r:id="rId24"/>
    <p:sldId id="669" r:id="rId25"/>
    <p:sldId id="668" r:id="rId26"/>
    <p:sldId id="671" r:id="rId27"/>
    <p:sldId id="677" r:id="rId28"/>
    <p:sldId id="676" r:id="rId29"/>
    <p:sldId id="675" r:id="rId30"/>
    <p:sldId id="674" r:id="rId31"/>
    <p:sldId id="673" r:id="rId32"/>
    <p:sldId id="672" r:id="rId33"/>
    <p:sldId id="681" r:id="rId34"/>
    <p:sldId id="680" r:id="rId35"/>
    <p:sldId id="679" r:id="rId36"/>
    <p:sldId id="678" r:id="rId37"/>
    <p:sldId id="682" r:id="rId38"/>
    <p:sldId id="683" r:id="rId39"/>
    <p:sldId id="686" r:id="rId40"/>
    <p:sldId id="685" r:id="rId41"/>
    <p:sldId id="684" r:id="rId42"/>
    <p:sldId id="687" r:id="rId43"/>
    <p:sldId id="691" r:id="rId44"/>
    <p:sldId id="690" r:id="rId45"/>
    <p:sldId id="689" r:id="rId46"/>
    <p:sldId id="694" r:id="rId47"/>
    <p:sldId id="688" r:id="rId48"/>
    <p:sldId id="696" r:id="rId49"/>
    <p:sldId id="695" r:id="rId50"/>
    <p:sldId id="693" r:id="rId51"/>
    <p:sldId id="692" r:id="rId52"/>
    <p:sldId id="697" r:id="rId53"/>
    <p:sldId id="704" r:id="rId54"/>
    <p:sldId id="703" r:id="rId55"/>
    <p:sldId id="702" r:id="rId56"/>
    <p:sldId id="701" r:id="rId57"/>
    <p:sldId id="700" r:id="rId58"/>
    <p:sldId id="699" r:id="rId59"/>
    <p:sldId id="705" r:id="rId60"/>
    <p:sldId id="698" r:id="rId61"/>
    <p:sldId id="709" r:id="rId62"/>
    <p:sldId id="708" r:id="rId63"/>
    <p:sldId id="707" r:id="rId64"/>
    <p:sldId id="706" r:id="rId65"/>
    <p:sldId id="710" r:id="rId66"/>
    <p:sldId id="714" r:id="rId67"/>
    <p:sldId id="713" r:id="rId68"/>
    <p:sldId id="712" r:id="rId69"/>
    <p:sldId id="715" r:id="rId70"/>
    <p:sldId id="716" r:id="rId71"/>
    <p:sldId id="721" r:id="rId72"/>
    <p:sldId id="720" r:id="rId73"/>
    <p:sldId id="719" r:id="rId74"/>
    <p:sldId id="718" r:id="rId75"/>
    <p:sldId id="722" r:id="rId76"/>
    <p:sldId id="717" r:id="rId77"/>
    <p:sldId id="726" r:id="rId78"/>
    <p:sldId id="725" r:id="rId79"/>
    <p:sldId id="724" r:id="rId80"/>
    <p:sldId id="723" r:id="rId81"/>
    <p:sldId id="729" r:id="rId82"/>
    <p:sldId id="728" r:id="rId83"/>
    <p:sldId id="727" r:id="rId84"/>
    <p:sldId id="730" r:id="rId85"/>
    <p:sldId id="734" r:id="rId86"/>
    <p:sldId id="733" r:id="rId87"/>
    <p:sldId id="732" r:id="rId88"/>
    <p:sldId id="731" r:id="rId89"/>
    <p:sldId id="737" r:id="rId90"/>
    <p:sldId id="736" r:id="rId91"/>
    <p:sldId id="735" r:id="rId92"/>
    <p:sldId id="738" r:id="rId93"/>
    <p:sldId id="413" r:id="rId94"/>
    <p:sldId id="414" r:id="rId95"/>
  </p:sldIdLst>
  <p:sldSz cx="9144000" cy="5143500" type="screen16x9"/>
  <p:notesSz cx="6669088"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wrence Cave" initials="LC" lastIdx="1" clrIdx="0">
    <p:extLst>
      <p:ext uri="{19B8F6BF-5375-455C-9EA6-DF929625EA0E}">
        <p15:presenceInfo xmlns:p15="http://schemas.microsoft.com/office/powerpoint/2012/main" userId="7432305f146684f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6374" autoAdjust="0"/>
  </p:normalViewPr>
  <p:slideViewPr>
    <p:cSldViewPr>
      <p:cViewPr varScale="1">
        <p:scale>
          <a:sx n="141" d="100"/>
          <a:sy n="141" d="100"/>
        </p:scale>
        <p:origin x="642" y="126"/>
      </p:cViewPr>
      <p:guideLst>
        <p:guide orient="horz" pos="162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97" Type="http://schemas.openxmlformats.org/officeDocument/2006/relationships/commentAuthors" Target="commentAuthor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viewProps" Target="viewProps.xml"/><Relationship Id="rId10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777607" y="0"/>
            <a:ext cx="2889938" cy="496332"/>
          </a:xfrm>
          <a:prstGeom prst="rect">
            <a:avLst/>
          </a:prstGeom>
        </p:spPr>
        <p:txBody>
          <a:bodyPr vert="horz" lIns="91440" tIns="45720" rIns="91440" bIns="45720" rtlCol="0"/>
          <a:lstStyle>
            <a:lvl1pPr algn="r">
              <a:defRPr sz="1200"/>
            </a:lvl1pPr>
          </a:lstStyle>
          <a:p>
            <a:fld id="{46F326A4-804C-4A9B-AEC9-A164EE5F15F5}" type="datetimeFigureOut">
              <a:rPr lang="en-GB" smtClean="0"/>
              <a:t>06/02/2024</a:t>
            </a:fld>
            <a:endParaRPr lang="en-GB"/>
          </a:p>
        </p:txBody>
      </p:sp>
      <p:sp>
        <p:nvSpPr>
          <p:cNvPr id="4" name="Slide Image Placeholder 3"/>
          <p:cNvSpPr>
            <a:spLocks noGrp="1" noRot="1" noChangeAspect="1"/>
          </p:cNvSpPr>
          <p:nvPr>
            <p:ph type="sldImg" idx="2"/>
          </p:nvPr>
        </p:nvSpPr>
        <p:spPr>
          <a:xfrm>
            <a:off x="26988" y="744538"/>
            <a:ext cx="6615112"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66909" y="4715153"/>
            <a:ext cx="5335270" cy="44669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3"/>
            <a:ext cx="2889938"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777607" y="9428583"/>
            <a:ext cx="2889938" cy="496332"/>
          </a:xfrm>
          <a:prstGeom prst="rect">
            <a:avLst/>
          </a:prstGeom>
        </p:spPr>
        <p:txBody>
          <a:bodyPr vert="horz" lIns="91440" tIns="45720" rIns="91440" bIns="45720" rtlCol="0" anchor="b"/>
          <a:lstStyle>
            <a:lvl1pPr algn="r">
              <a:defRPr sz="1200"/>
            </a:lvl1pPr>
          </a:lstStyle>
          <a:p>
            <a:fld id="{ADAC2654-9F2F-4EE6-8960-8A8F70BB0E0A}" type="slidenum">
              <a:rPr lang="en-GB" smtClean="0"/>
              <a:t>‹#›</a:t>
            </a:fld>
            <a:endParaRPr lang="en-GB"/>
          </a:p>
        </p:txBody>
      </p:sp>
    </p:spTree>
    <p:extLst>
      <p:ext uri="{BB962C8B-B14F-4D97-AF65-F5344CB8AC3E}">
        <p14:creationId xmlns:p14="http://schemas.microsoft.com/office/powerpoint/2010/main" val="2221470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631634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0122312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0627394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2659827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628778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237555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7266051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79493255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53007044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83451215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0910485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84991448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23153061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51801177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94115776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6176013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9559364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0724916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98535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36858366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28631325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2259386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473016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87902163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21551486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2082497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2124228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7754204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55717391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8665376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5527890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83798890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39</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017943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782797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40</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40934886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7815092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9421861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9665832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51654519"/>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798316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16506626"/>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47</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80642109"/>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91968547"/>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49</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841598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42109324"/>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50</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902021592"/>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91260308"/>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95956355"/>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15768651"/>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548548570"/>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50906634"/>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02799767"/>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57</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057133084"/>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98280242"/>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59</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6062068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631713170"/>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60</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84210722"/>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010159812"/>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049663905"/>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675589537"/>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92350567"/>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231369323"/>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434451607"/>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67</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13828641"/>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83388929"/>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69</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002376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47100834"/>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70</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006536161"/>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267788894"/>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50405787"/>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93948296"/>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179747718"/>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74743257"/>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95400131"/>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77</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50379610"/>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255302999"/>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79</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650412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83702079"/>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80</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291001987"/>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729774304"/>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27491276"/>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30319960"/>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7002296"/>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930719141"/>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7638976"/>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87</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78747592"/>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779431813"/>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89</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807514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254848670"/>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90</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59103371"/>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05905123"/>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47867799"/>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Delete slide if not required</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51883217"/>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t>Delete slide if not required</a:t>
            </a:r>
          </a:p>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444626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3074" name="Group 2"/>
          <p:cNvGrpSpPr>
            <a:grpSpLocks/>
          </p:cNvGrpSpPr>
          <p:nvPr/>
        </p:nvGrpSpPr>
        <p:grpSpPr bwMode="auto">
          <a:xfrm>
            <a:off x="0" y="0"/>
            <a:ext cx="9144000" cy="5143500"/>
            <a:chOff x="0" y="0"/>
            <a:chExt cx="5760" cy="4320"/>
          </a:xfrm>
        </p:grpSpPr>
        <p:sp>
          <p:nvSpPr>
            <p:cNvPr id="3075" name="Rectangle 3"/>
            <p:cNvSpPr>
              <a:spLocks noChangeArrowheads="1"/>
            </p:cNvSpPr>
            <p:nvPr/>
          </p:nvSpPr>
          <p:spPr bwMode="auto">
            <a:xfrm>
              <a:off x="1968" y="4224"/>
              <a:ext cx="3792" cy="96"/>
            </a:xfrm>
            <a:prstGeom prst="rect">
              <a:avLst/>
            </a:prstGeom>
            <a:gradFill rotWithShape="0">
              <a:gsLst>
                <a:gs pos="0">
                  <a:srgbClr val="EBD7FF"/>
                </a:gs>
                <a:gs pos="100000">
                  <a:srgbClr val="0099FF"/>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6" name="Rectangle 4"/>
            <p:cNvSpPr>
              <a:spLocks noChangeArrowheads="1"/>
            </p:cNvSpPr>
            <p:nvPr/>
          </p:nvSpPr>
          <p:spPr bwMode="auto">
            <a:xfrm>
              <a:off x="5520" y="1248"/>
              <a:ext cx="240" cy="2688"/>
            </a:xfrm>
            <a:prstGeom prst="rect">
              <a:avLst/>
            </a:prstGeom>
            <a:gradFill rotWithShape="0">
              <a:gsLst>
                <a:gs pos="0">
                  <a:srgbClr val="C1E7CE"/>
                </a:gs>
                <a:gs pos="100000">
                  <a:srgbClr val="339966"/>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7" name="Rectangle 5"/>
            <p:cNvSpPr>
              <a:spLocks noChangeArrowheads="1"/>
            </p:cNvSpPr>
            <p:nvPr/>
          </p:nvSpPr>
          <p:spPr bwMode="auto">
            <a:xfrm>
              <a:off x="0" y="3312"/>
              <a:ext cx="288" cy="96"/>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8" name="Rectangle 6"/>
            <p:cNvSpPr>
              <a:spLocks noChangeArrowheads="1"/>
            </p:cNvSpPr>
            <p:nvPr/>
          </p:nvSpPr>
          <p:spPr bwMode="auto">
            <a:xfrm>
              <a:off x="0" y="3408"/>
              <a:ext cx="288" cy="912"/>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9" name="Rectangle 7"/>
            <p:cNvSpPr>
              <a:spLocks noChangeArrowheads="1"/>
            </p:cNvSpPr>
            <p:nvPr/>
          </p:nvSpPr>
          <p:spPr bwMode="auto">
            <a:xfrm>
              <a:off x="5520" y="0"/>
              <a:ext cx="240" cy="124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0" name="Rectangle 8"/>
            <p:cNvSpPr>
              <a:spLocks noChangeArrowheads="1"/>
            </p:cNvSpPr>
            <p:nvPr/>
          </p:nvSpPr>
          <p:spPr bwMode="auto">
            <a:xfrm>
              <a:off x="3600" y="0"/>
              <a:ext cx="1920" cy="192"/>
            </a:xfrm>
            <a:prstGeom prst="rect">
              <a:avLst/>
            </a:prstGeom>
            <a:solidFill>
              <a:srgbClr val="CAC9A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1" name="Rectangle 9"/>
            <p:cNvSpPr>
              <a:spLocks noChangeArrowheads="1"/>
            </p:cNvSpPr>
            <p:nvPr/>
          </p:nvSpPr>
          <p:spPr bwMode="auto">
            <a:xfrm>
              <a:off x="288" y="192"/>
              <a:ext cx="336" cy="480"/>
            </a:xfrm>
            <a:prstGeom prst="rect">
              <a:avLst/>
            </a:prstGeom>
            <a:solidFill>
              <a:schemeClr val="folHlink">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2" name="Rectangle 10"/>
            <p:cNvSpPr>
              <a:spLocks noChangeArrowheads="1"/>
            </p:cNvSpPr>
            <p:nvPr/>
          </p:nvSpPr>
          <p:spPr bwMode="auto">
            <a:xfrm>
              <a:off x="0" y="672"/>
              <a:ext cx="288" cy="2640"/>
            </a:xfrm>
            <a:prstGeom prst="rect">
              <a:avLst/>
            </a:prstGeom>
            <a:gradFill rotWithShape="0">
              <a:gsLst>
                <a:gs pos="0">
                  <a:srgbClr val="C1AE8F"/>
                </a:gs>
                <a:gs pos="100000">
                  <a:schemeClr val="bg1"/>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3" name="Rectangle 11"/>
            <p:cNvSpPr>
              <a:spLocks noChangeArrowheads="1"/>
            </p:cNvSpPr>
            <p:nvPr/>
          </p:nvSpPr>
          <p:spPr bwMode="auto">
            <a:xfrm>
              <a:off x="0" y="192"/>
              <a:ext cx="288" cy="48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4" name="Rectangle 12"/>
            <p:cNvSpPr>
              <a:spLocks noChangeArrowheads="1"/>
            </p:cNvSpPr>
            <p:nvPr/>
          </p:nvSpPr>
          <p:spPr bwMode="auto">
            <a:xfrm>
              <a:off x="0" y="0"/>
              <a:ext cx="624" cy="192"/>
            </a:xfrm>
            <a:prstGeom prst="rect">
              <a:avLst/>
            </a:prstGeom>
            <a:solidFill>
              <a:srgbClr val="99CC00"/>
            </a:solidFill>
            <a:ln w="19050">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5" name="Rectangle 13"/>
            <p:cNvSpPr>
              <a:spLocks noChangeArrowheads="1"/>
            </p:cNvSpPr>
            <p:nvPr/>
          </p:nvSpPr>
          <p:spPr bwMode="auto">
            <a:xfrm>
              <a:off x="624" y="0"/>
              <a:ext cx="2976" cy="192"/>
            </a:xfrm>
            <a:prstGeom prst="rect">
              <a:avLst/>
            </a:prstGeom>
            <a:solidFill>
              <a:schemeClr val="bg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6" name="Line 14"/>
            <p:cNvSpPr>
              <a:spLocks noChangeShapeType="1"/>
            </p:cNvSpPr>
            <p:nvPr/>
          </p:nvSpPr>
          <p:spPr bwMode="auto">
            <a:xfrm flipV="1">
              <a:off x="288" y="192"/>
              <a:ext cx="0" cy="4128"/>
            </a:xfrm>
            <a:prstGeom prst="line">
              <a:avLst/>
            </a:prstGeom>
            <a:noFill/>
            <a:ln w="762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7" name="Line 15"/>
            <p:cNvSpPr>
              <a:spLocks noChangeShapeType="1"/>
            </p:cNvSpPr>
            <p:nvPr/>
          </p:nvSpPr>
          <p:spPr bwMode="auto">
            <a:xfrm>
              <a:off x="288" y="4224"/>
              <a:ext cx="5472" cy="0"/>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8" name="Line 16"/>
            <p:cNvSpPr>
              <a:spLocks noChangeShapeType="1"/>
            </p:cNvSpPr>
            <p:nvPr/>
          </p:nvSpPr>
          <p:spPr bwMode="auto">
            <a:xfrm flipV="1">
              <a:off x="5520" y="0"/>
              <a:ext cx="0" cy="4224"/>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9" name="Line 17"/>
            <p:cNvSpPr>
              <a:spLocks noChangeShapeType="1"/>
            </p:cNvSpPr>
            <p:nvPr/>
          </p:nvSpPr>
          <p:spPr bwMode="auto">
            <a:xfrm>
              <a:off x="0" y="192"/>
              <a:ext cx="5760" cy="0"/>
            </a:xfrm>
            <a:prstGeom prst="line">
              <a:avLst/>
            </a:prstGeom>
            <a:noFill/>
            <a:ln w="381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0" name="Line 18"/>
            <p:cNvSpPr>
              <a:spLocks noChangeShapeType="1"/>
            </p:cNvSpPr>
            <p:nvPr/>
          </p:nvSpPr>
          <p:spPr bwMode="auto">
            <a:xfrm flipH="1">
              <a:off x="3600" y="288"/>
              <a:ext cx="216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1" name="Line 19"/>
            <p:cNvSpPr>
              <a:spLocks noChangeShapeType="1"/>
            </p:cNvSpPr>
            <p:nvPr/>
          </p:nvSpPr>
          <p:spPr bwMode="auto">
            <a:xfrm flipV="1">
              <a:off x="3600" y="0"/>
              <a:ext cx="0" cy="288"/>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2" name="Line 20"/>
            <p:cNvSpPr>
              <a:spLocks noChangeShapeType="1"/>
            </p:cNvSpPr>
            <p:nvPr/>
          </p:nvSpPr>
          <p:spPr bwMode="auto">
            <a:xfrm>
              <a:off x="5520" y="1248"/>
              <a:ext cx="24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3" name="Line 21"/>
            <p:cNvSpPr>
              <a:spLocks noChangeShapeType="1"/>
            </p:cNvSpPr>
            <p:nvPr/>
          </p:nvSpPr>
          <p:spPr bwMode="auto">
            <a:xfrm>
              <a:off x="624" y="0"/>
              <a:ext cx="0" cy="672"/>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4" name="Line 22"/>
            <p:cNvSpPr>
              <a:spLocks noChangeShapeType="1"/>
            </p:cNvSpPr>
            <p:nvPr/>
          </p:nvSpPr>
          <p:spPr bwMode="auto">
            <a:xfrm flipH="1">
              <a:off x="0" y="672"/>
              <a:ext cx="624"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5" name="Line 23"/>
            <p:cNvSpPr>
              <a:spLocks noChangeShapeType="1"/>
            </p:cNvSpPr>
            <p:nvPr/>
          </p:nvSpPr>
          <p:spPr bwMode="auto">
            <a:xfrm flipV="1">
              <a:off x="1680" y="3936"/>
              <a:ext cx="0" cy="384"/>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6" name="Line 24"/>
            <p:cNvSpPr>
              <a:spLocks noChangeShapeType="1"/>
            </p:cNvSpPr>
            <p:nvPr/>
          </p:nvSpPr>
          <p:spPr bwMode="auto">
            <a:xfrm>
              <a:off x="1680" y="3936"/>
              <a:ext cx="408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7" name="Line 25"/>
            <p:cNvSpPr>
              <a:spLocks noChangeShapeType="1"/>
            </p:cNvSpPr>
            <p:nvPr/>
          </p:nvSpPr>
          <p:spPr bwMode="auto">
            <a:xfrm flipH="1">
              <a:off x="0" y="3312"/>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8" name="Line 26"/>
            <p:cNvSpPr>
              <a:spLocks noChangeShapeType="1"/>
            </p:cNvSpPr>
            <p:nvPr/>
          </p:nvSpPr>
          <p:spPr bwMode="auto">
            <a:xfrm flipH="1">
              <a:off x="0" y="3408"/>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3099" name="Rectangle 27"/>
          <p:cNvSpPr>
            <a:spLocks noGrp="1" noChangeArrowheads="1"/>
          </p:cNvSpPr>
          <p:nvPr>
            <p:ph type="ctrTitle"/>
          </p:nvPr>
        </p:nvSpPr>
        <p:spPr>
          <a:xfrm>
            <a:off x="685800" y="1597819"/>
            <a:ext cx="7772400" cy="1102519"/>
          </a:xfrm>
        </p:spPr>
        <p:txBody>
          <a:bodyPr/>
          <a:lstStyle>
            <a:lvl1pPr>
              <a:defRPr/>
            </a:lvl1pPr>
          </a:lstStyle>
          <a:p>
            <a:pPr lvl="0"/>
            <a:r>
              <a:rPr lang="en-US" altLang="en-US" noProof="0"/>
              <a:t>Click to edit Master title style</a:t>
            </a:r>
            <a:endParaRPr lang="en-GB" altLang="en-US" noProof="0"/>
          </a:p>
        </p:txBody>
      </p:sp>
      <p:sp>
        <p:nvSpPr>
          <p:cNvPr id="3100" name="Rectangle 28"/>
          <p:cNvSpPr>
            <a:spLocks noGrp="1" noChangeArrowheads="1"/>
          </p:cNvSpPr>
          <p:nvPr>
            <p:ph type="subTitle" idx="1"/>
          </p:nvPr>
        </p:nvSpPr>
        <p:spPr>
          <a:xfrm>
            <a:off x="1371600" y="2914650"/>
            <a:ext cx="6400800" cy="1314450"/>
          </a:xfrm>
        </p:spPr>
        <p:txBody>
          <a:bodyPr/>
          <a:lstStyle>
            <a:lvl1pPr marL="0" indent="0" algn="ctr">
              <a:buFont typeface="Century Gothic" pitchFamily="34" charset="0"/>
              <a:buNone/>
              <a:defRPr sz="2800"/>
            </a:lvl1pPr>
          </a:lstStyle>
          <a:p>
            <a:pPr lvl="0"/>
            <a:r>
              <a:rPr lang="en-US" altLang="en-US" noProof="0"/>
              <a:t>Click to edit Master subtitle style</a:t>
            </a:r>
            <a:endParaRPr lang="en-GB" altLang="en-US" noProof="0"/>
          </a:p>
        </p:txBody>
      </p:sp>
      <p:sp>
        <p:nvSpPr>
          <p:cNvPr id="3104" name="Rectangle 32"/>
          <p:cNvSpPr>
            <a:spLocks noGrp="1" noChangeArrowheads="1"/>
          </p:cNvSpPr>
          <p:nvPr>
            <p:ph type="dt" sz="half" idx="2"/>
          </p:nvPr>
        </p:nvSpPr>
        <p:spPr/>
        <p:txBody>
          <a:bodyPr/>
          <a:lstStyle>
            <a:lvl1pPr>
              <a:defRPr/>
            </a:lvl1pPr>
          </a:lstStyle>
          <a:p>
            <a:fld id="{3170D3B3-256B-4EF7-8EE2-0A2F39A864F4}" type="datetime1">
              <a:rPr lang="en-GB" smtClean="0"/>
              <a:t>06/02/2024</a:t>
            </a:fld>
            <a:endParaRPr lang="en-GB"/>
          </a:p>
        </p:txBody>
      </p:sp>
      <p:sp>
        <p:nvSpPr>
          <p:cNvPr id="3105" name="Rectangle 33"/>
          <p:cNvSpPr>
            <a:spLocks noGrp="1" noChangeArrowheads="1"/>
          </p:cNvSpPr>
          <p:nvPr>
            <p:ph type="ftr" sz="quarter" idx="3"/>
          </p:nvPr>
        </p:nvSpPr>
        <p:spPr/>
        <p:txBody>
          <a:bodyPr/>
          <a:lstStyle>
            <a:lvl1pPr>
              <a:defRPr/>
            </a:lvl1pPr>
          </a:lstStyle>
          <a:p>
            <a:r>
              <a:rPr lang="en-GB" dirty="0"/>
              <a:t>understandyourbible.org/practise-</a:t>
            </a:r>
            <a:r>
              <a:rPr lang="en-GB" dirty="0" err="1"/>
              <a:t>english</a:t>
            </a:r>
            <a:endParaRPr lang="en-GB" dirty="0"/>
          </a:p>
        </p:txBody>
      </p:sp>
      <p:sp>
        <p:nvSpPr>
          <p:cNvPr id="3106" name="Rectangle 34"/>
          <p:cNvSpPr>
            <a:spLocks noGrp="1" noChangeArrowheads="1"/>
          </p:cNvSpPr>
          <p:nvPr>
            <p:ph type="sldNum" sz="quarter" idx="4"/>
          </p:nvPr>
        </p:nvSpPr>
        <p:spPr>
          <a:xfrm>
            <a:off x="6553200" y="4698207"/>
            <a:ext cx="2133600" cy="288131"/>
          </a:xfrm>
        </p:spPr>
        <p:txBody>
          <a:bodyPr/>
          <a:lstStyle>
            <a:lvl1pPr>
              <a:defRPr/>
            </a:lvl1pPr>
          </a:lstStyle>
          <a:p>
            <a:fld id="{63C520B5-213A-4CB4-BF22-D563061A5350}"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fld id="{09A240EC-DFD2-44E5-BA2F-06D2A95454E2}" type="datetime1">
              <a:rPr lang="en-GB" smtClean="0"/>
              <a:t>06/02/2024</a:t>
            </a:fld>
            <a:endParaRPr lang="en-GB"/>
          </a:p>
        </p:txBody>
      </p:sp>
      <p:sp>
        <p:nvSpPr>
          <p:cNvPr id="5" name="Footer Placeholder 4"/>
          <p:cNvSpPr>
            <a:spLocks noGrp="1"/>
          </p:cNvSpPr>
          <p:nvPr>
            <p:ph type="ftr" sz="quarter" idx="11"/>
          </p:nvPr>
        </p:nvSpPr>
        <p:spPr/>
        <p:txBody>
          <a:bodyPr/>
          <a:lstStyle>
            <a:lvl1pPr>
              <a:defRPr/>
            </a:lvl1pPr>
          </a:lstStyle>
          <a:p>
            <a:r>
              <a:rPr lang="en-GB"/>
              <a:t>understandyourbible.org/practise-english</a:t>
            </a:r>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836797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fld id="{A0113577-75D4-4711-9127-C4C77396FC13}" type="datetime1">
              <a:rPr lang="en-GB" smtClean="0"/>
              <a:t>06/02/2024</a:t>
            </a:fld>
            <a:endParaRPr lang="en-GB"/>
          </a:p>
        </p:txBody>
      </p:sp>
      <p:sp>
        <p:nvSpPr>
          <p:cNvPr id="5" name="Footer Placeholder 4"/>
          <p:cNvSpPr>
            <a:spLocks noGrp="1"/>
          </p:cNvSpPr>
          <p:nvPr>
            <p:ph type="ftr" sz="quarter" idx="11"/>
          </p:nvPr>
        </p:nvSpPr>
        <p:spPr/>
        <p:txBody>
          <a:bodyPr/>
          <a:lstStyle>
            <a:lvl1pPr>
              <a:defRPr/>
            </a:lvl1pPr>
          </a:lstStyle>
          <a:p>
            <a:r>
              <a:rPr lang="en-GB"/>
              <a:t>understandyourbible.org/practise-english</a:t>
            </a:r>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0232455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fld id="{5673F4F1-DB48-4ADA-B5F4-4CB3E9B48783}" type="datetime1">
              <a:rPr lang="en-GB" smtClean="0"/>
              <a:t>06/02/2024</a:t>
            </a:fld>
            <a:endParaRPr lang="en-GB"/>
          </a:p>
        </p:txBody>
      </p:sp>
      <p:sp>
        <p:nvSpPr>
          <p:cNvPr id="5" name="Footer Placeholder 4"/>
          <p:cNvSpPr>
            <a:spLocks noGrp="1"/>
          </p:cNvSpPr>
          <p:nvPr>
            <p:ph type="ftr" sz="quarter" idx="11"/>
          </p:nvPr>
        </p:nvSpPr>
        <p:spPr/>
        <p:txBody>
          <a:bodyPr/>
          <a:lstStyle>
            <a:lvl1pPr>
              <a:defRPr/>
            </a:lvl1pPr>
          </a:lstStyle>
          <a:p>
            <a:r>
              <a:rPr lang="en-GB"/>
              <a:t>understandyourbible.org/practise-english</a:t>
            </a:r>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530999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fld id="{5BFB233A-989A-4596-A661-1E9B11C5DCC8}" type="datetime1">
              <a:rPr lang="en-GB" smtClean="0"/>
              <a:t>06/02/2024</a:t>
            </a:fld>
            <a:endParaRPr lang="en-GB"/>
          </a:p>
        </p:txBody>
      </p:sp>
      <p:sp>
        <p:nvSpPr>
          <p:cNvPr id="5" name="Footer Placeholder 4"/>
          <p:cNvSpPr>
            <a:spLocks noGrp="1"/>
          </p:cNvSpPr>
          <p:nvPr>
            <p:ph type="ftr" sz="quarter" idx="11"/>
          </p:nvPr>
        </p:nvSpPr>
        <p:spPr/>
        <p:txBody>
          <a:bodyPr/>
          <a:lstStyle>
            <a:lvl1pPr>
              <a:defRPr/>
            </a:lvl1pPr>
          </a:lstStyle>
          <a:p>
            <a:r>
              <a:rPr lang="en-GB"/>
              <a:t>understandyourbible.org/practise-english</a:t>
            </a:r>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577086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lvl1pPr>
              <a:defRPr/>
            </a:lvl1pPr>
          </a:lstStyle>
          <a:p>
            <a:fld id="{C23F1269-0B29-403C-8078-41996A632212}" type="datetime1">
              <a:rPr lang="en-GB" smtClean="0"/>
              <a:t>06/02/2024</a:t>
            </a:fld>
            <a:endParaRPr lang="en-GB"/>
          </a:p>
        </p:txBody>
      </p:sp>
      <p:sp>
        <p:nvSpPr>
          <p:cNvPr id="6" name="Footer Placeholder 5"/>
          <p:cNvSpPr>
            <a:spLocks noGrp="1"/>
          </p:cNvSpPr>
          <p:nvPr>
            <p:ph type="ftr" sz="quarter" idx="11"/>
          </p:nvPr>
        </p:nvSpPr>
        <p:spPr/>
        <p:txBody>
          <a:bodyPr/>
          <a:lstStyle>
            <a:lvl1pPr>
              <a:defRPr/>
            </a:lvl1pPr>
          </a:lstStyle>
          <a:p>
            <a:r>
              <a:rPr lang="en-GB"/>
              <a:t>understandyourbible.org/practise-english</a:t>
            </a:r>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0222665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lvl1pPr>
              <a:defRPr/>
            </a:lvl1pPr>
          </a:lstStyle>
          <a:p>
            <a:fld id="{685EF4F4-9767-4A88-9C47-85E73106A2DC}" type="datetime1">
              <a:rPr lang="en-GB" smtClean="0"/>
              <a:t>06/02/2024</a:t>
            </a:fld>
            <a:endParaRPr lang="en-GB"/>
          </a:p>
        </p:txBody>
      </p:sp>
      <p:sp>
        <p:nvSpPr>
          <p:cNvPr id="8" name="Footer Placeholder 7"/>
          <p:cNvSpPr>
            <a:spLocks noGrp="1"/>
          </p:cNvSpPr>
          <p:nvPr>
            <p:ph type="ftr" sz="quarter" idx="11"/>
          </p:nvPr>
        </p:nvSpPr>
        <p:spPr/>
        <p:txBody>
          <a:bodyPr/>
          <a:lstStyle>
            <a:lvl1pPr>
              <a:defRPr/>
            </a:lvl1pPr>
          </a:lstStyle>
          <a:p>
            <a:r>
              <a:rPr lang="en-GB"/>
              <a:t>understandyourbible.org/practise-english</a:t>
            </a:r>
          </a:p>
        </p:txBody>
      </p:sp>
      <p:sp>
        <p:nvSpPr>
          <p:cNvPr id="9" name="Slide Number Placeholder 8"/>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99983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lvl1pPr>
              <a:defRPr/>
            </a:lvl1pPr>
          </a:lstStyle>
          <a:p>
            <a:fld id="{39D49955-BC7C-4440-9CF4-DCE29FD26D11}" type="datetime1">
              <a:rPr lang="en-GB" smtClean="0"/>
              <a:t>06/02/2024</a:t>
            </a:fld>
            <a:endParaRPr lang="en-GB"/>
          </a:p>
        </p:txBody>
      </p:sp>
      <p:sp>
        <p:nvSpPr>
          <p:cNvPr id="4" name="Footer Placeholder 3"/>
          <p:cNvSpPr>
            <a:spLocks noGrp="1"/>
          </p:cNvSpPr>
          <p:nvPr>
            <p:ph type="ftr" sz="quarter" idx="11"/>
          </p:nvPr>
        </p:nvSpPr>
        <p:spPr/>
        <p:txBody>
          <a:bodyPr/>
          <a:lstStyle>
            <a:lvl1pPr>
              <a:defRPr/>
            </a:lvl1pPr>
          </a:lstStyle>
          <a:p>
            <a:r>
              <a:rPr lang="en-GB"/>
              <a:t>understandyourbible.org/practise-english</a:t>
            </a:r>
          </a:p>
        </p:txBody>
      </p:sp>
      <p:sp>
        <p:nvSpPr>
          <p:cNvPr id="5" name="Slide Number Placeholder 4"/>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359119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E039A587-195C-44BB-B052-805BA621C75D}" type="datetime1">
              <a:rPr lang="en-GB" smtClean="0"/>
              <a:t>06/02/2024</a:t>
            </a:fld>
            <a:endParaRPr lang="en-GB"/>
          </a:p>
        </p:txBody>
      </p:sp>
      <p:sp>
        <p:nvSpPr>
          <p:cNvPr id="3" name="Footer Placeholder 2"/>
          <p:cNvSpPr>
            <a:spLocks noGrp="1"/>
          </p:cNvSpPr>
          <p:nvPr>
            <p:ph type="ftr" sz="quarter" idx="11"/>
          </p:nvPr>
        </p:nvSpPr>
        <p:spPr/>
        <p:txBody>
          <a:bodyPr/>
          <a:lstStyle>
            <a:lvl1pPr>
              <a:defRPr/>
            </a:lvl1pPr>
          </a:lstStyle>
          <a:p>
            <a:r>
              <a:rPr lang="en-GB"/>
              <a:t>understandyourbible.org/practise-english</a:t>
            </a:r>
          </a:p>
        </p:txBody>
      </p:sp>
      <p:sp>
        <p:nvSpPr>
          <p:cNvPr id="4" name="Slide Number Placeholder 3"/>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4186683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4B41FA3B-0E0D-4F02-97FB-E64F291961C9}" type="datetime1">
              <a:rPr lang="en-GB" smtClean="0"/>
              <a:t>06/02/2024</a:t>
            </a:fld>
            <a:endParaRPr lang="en-GB"/>
          </a:p>
        </p:txBody>
      </p:sp>
      <p:sp>
        <p:nvSpPr>
          <p:cNvPr id="6" name="Footer Placeholder 5"/>
          <p:cNvSpPr>
            <a:spLocks noGrp="1"/>
          </p:cNvSpPr>
          <p:nvPr>
            <p:ph type="ftr" sz="quarter" idx="11"/>
          </p:nvPr>
        </p:nvSpPr>
        <p:spPr/>
        <p:txBody>
          <a:bodyPr/>
          <a:lstStyle>
            <a:lvl1pPr>
              <a:defRPr/>
            </a:lvl1pPr>
          </a:lstStyle>
          <a:p>
            <a:r>
              <a:rPr lang="en-GB"/>
              <a:t>understandyourbible.org/practise-english</a:t>
            </a:r>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4085873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86726BFF-0D16-49A1-A55E-14475F216E09}" type="datetime1">
              <a:rPr lang="en-GB" smtClean="0"/>
              <a:t>06/02/2024</a:t>
            </a:fld>
            <a:endParaRPr lang="en-GB"/>
          </a:p>
        </p:txBody>
      </p:sp>
      <p:sp>
        <p:nvSpPr>
          <p:cNvPr id="6" name="Footer Placeholder 5"/>
          <p:cNvSpPr>
            <a:spLocks noGrp="1"/>
          </p:cNvSpPr>
          <p:nvPr>
            <p:ph type="ftr" sz="quarter" idx="11"/>
          </p:nvPr>
        </p:nvSpPr>
        <p:spPr/>
        <p:txBody>
          <a:bodyPr/>
          <a:lstStyle>
            <a:lvl1pPr>
              <a:defRPr/>
            </a:lvl1pPr>
          </a:lstStyle>
          <a:p>
            <a:r>
              <a:rPr lang="en-GB"/>
              <a:t>understandyourbible.org/practise-english</a:t>
            </a:r>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3518106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CC"/>
            </a:gs>
            <a:gs pos="100000">
              <a:schemeClr val="bg1"/>
            </a:gs>
          </a:gsLst>
          <a:lin ang="5400000" scaled="1"/>
        </a:gradFill>
        <a:effectLst/>
      </p:bgPr>
    </p:bg>
    <p:spTree>
      <p:nvGrpSpPr>
        <p:cNvPr id="1" name=""/>
        <p:cNvGrpSpPr/>
        <p:nvPr/>
      </p:nvGrpSpPr>
      <p:grpSpPr>
        <a:xfrm>
          <a:off x="0" y="0"/>
          <a:ext cx="0" cy="0"/>
          <a:chOff x="0" y="0"/>
          <a:chExt cx="0" cy="0"/>
        </a:xfrm>
      </p:grpSpPr>
      <p:grpSp>
        <p:nvGrpSpPr>
          <p:cNvPr id="1031" name="Group 7"/>
          <p:cNvGrpSpPr>
            <a:grpSpLocks/>
          </p:cNvGrpSpPr>
          <p:nvPr/>
        </p:nvGrpSpPr>
        <p:grpSpPr bwMode="auto">
          <a:xfrm>
            <a:off x="0" y="0"/>
            <a:ext cx="9144000" cy="5143500"/>
            <a:chOff x="0" y="0"/>
            <a:chExt cx="5760" cy="4320"/>
          </a:xfrm>
        </p:grpSpPr>
        <p:sp>
          <p:nvSpPr>
            <p:cNvPr id="1032" name="Rectangle 8"/>
            <p:cNvSpPr>
              <a:spLocks noChangeArrowheads="1"/>
            </p:cNvSpPr>
            <p:nvPr/>
          </p:nvSpPr>
          <p:spPr bwMode="auto">
            <a:xfrm>
              <a:off x="1968" y="4224"/>
              <a:ext cx="3792" cy="96"/>
            </a:xfrm>
            <a:prstGeom prst="rect">
              <a:avLst/>
            </a:prstGeom>
            <a:gradFill rotWithShape="0">
              <a:gsLst>
                <a:gs pos="0">
                  <a:srgbClr val="EBD7FF"/>
                </a:gs>
                <a:gs pos="100000">
                  <a:srgbClr val="0099FF"/>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3" name="Rectangle 9"/>
            <p:cNvSpPr>
              <a:spLocks noChangeArrowheads="1"/>
            </p:cNvSpPr>
            <p:nvPr/>
          </p:nvSpPr>
          <p:spPr bwMode="auto">
            <a:xfrm>
              <a:off x="5520" y="1248"/>
              <a:ext cx="240" cy="2688"/>
            </a:xfrm>
            <a:prstGeom prst="rect">
              <a:avLst/>
            </a:prstGeom>
            <a:gradFill rotWithShape="0">
              <a:gsLst>
                <a:gs pos="0">
                  <a:srgbClr val="C1E7CE"/>
                </a:gs>
                <a:gs pos="100000">
                  <a:srgbClr val="339966"/>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4" name="Rectangle 10"/>
            <p:cNvSpPr>
              <a:spLocks noChangeArrowheads="1"/>
            </p:cNvSpPr>
            <p:nvPr/>
          </p:nvSpPr>
          <p:spPr bwMode="auto">
            <a:xfrm>
              <a:off x="0" y="3312"/>
              <a:ext cx="288" cy="96"/>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5" name="Rectangle 11"/>
            <p:cNvSpPr>
              <a:spLocks noChangeArrowheads="1"/>
            </p:cNvSpPr>
            <p:nvPr/>
          </p:nvSpPr>
          <p:spPr bwMode="auto">
            <a:xfrm>
              <a:off x="0" y="3408"/>
              <a:ext cx="288" cy="912"/>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6" name="Rectangle 12"/>
            <p:cNvSpPr>
              <a:spLocks noChangeArrowheads="1"/>
            </p:cNvSpPr>
            <p:nvPr/>
          </p:nvSpPr>
          <p:spPr bwMode="auto">
            <a:xfrm>
              <a:off x="5520" y="0"/>
              <a:ext cx="240" cy="124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7" name="Rectangle 13"/>
            <p:cNvSpPr>
              <a:spLocks noChangeArrowheads="1"/>
            </p:cNvSpPr>
            <p:nvPr/>
          </p:nvSpPr>
          <p:spPr bwMode="auto">
            <a:xfrm>
              <a:off x="3600" y="0"/>
              <a:ext cx="1920" cy="192"/>
            </a:xfrm>
            <a:prstGeom prst="rect">
              <a:avLst/>
            </a:prstGeom>
            <a:solidFill>
              <a:srgbClr val="CAC9A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8" name="Rectangle 14"/>
            <p:cNvSpPr>
              <a:spLocks noChangeArrowheads="1"/>
            </p:cNvSpPr>
            <p:nvPr/>
          </p:nvSpPr>
          <p:spPr bwMode="auto">
            <a:xfrm>
              <a:off x="288" y="192"/>
              <a:ext cx="336" cy="480"/>
            </a:xfrm>
            <a:prstGeom prst="rect">
              <a:avLst/>
            </a:prstGeom>
            <a:solidFill>
              <a:schemeClr val="folHlink">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9" name="Rectangle 15"/>
            <p:cNvSpPr>
              <a:spLocks noChangeArrowheads="1"/>
            </p:cNvSpPr>
            <p:nvPr/>
          </p:nvSpPr>
          <p:spPr bwMode="auto">
            <a:xfrm>
              <a:off x="0" y="672"/>
              <a:ext cx="288" cy="2640"/>
            </a:xfrm>
            <a:prstGeom prst="rect">
              <a:avLst/>
            </a:prstGeom>
            <a:gradFill rotWithShape="0">
              <a:gsLst>
                <a:gs pos="0">
                  <a:srgbClr val="C1AE8F"/>
                </a:gs>
                <a:gs pos="100000">
                  <a:schemeClr val="bg1"/>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0" name="Rectangle 16"/>
            <p:cNvSpPr>
              <a:spLocks noChangeArrowheads="1"/>
            </p:cNvSpPr>
            <p:nvPr/>
          </p:nvSpPr>
          <p:spPr bwMode="auto">
            <a:xfrm>
              <a:off x="0" y="192"/>
              <a:ext cx="288" cy="48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1" name="Rectangle 17"/>
            <p:cNvSpPr>
              <a:spLocks noChangeArrowheads="1"/>
            </p:cNvSpPr>
            <p:nvPr/>
          </p:nvSpPr>
          <p:spPr bwMode="auto">
            <a:xfrm>
              <a:off x="0" y="0"/>
              <a:ext cx="624" cy="192"/>
            </a:xfrm>
            <a:prstGeom prst="rect">
              <a:avLst/>
            </a:prstGeom>
            <a:solidFill>
              <a:srgbClr val="99CC00"/>
            </a:solidFill>
            <a:ln w="19050">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2" name="Rectangle 18"/>
            <p:cNvSpPr>
              <a:spLocks noChangeArrowheads="1"/>
            </p:cNvSpPr>
            <p:nvPr/>
          </p:nvSpPr>
          <p:spPr bwMode="auto">
            <a:xfrm>
              <a:off x="624" y="0"/>
              <a:ext cx="2976" cy="192"/>
            </a:xfrm>
            <a:prstGeom prst="rect">
              <a:avLst/>
            </a:prstGeom>
            <a:solidFill>
              <a:schemeClr val="bg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3" name="Line 19"/>
            <p:cNvSpPr>
              <a:spLocks noChangeShapeType="1"/>
            </p:cNvSpPr>
            <p:nvPr/>
          </p:nvSpPr>
          <p:spPr bwMode="auto">
            <a:xfrm flipV="1">
              <a:off x="288" y="192"/>
              <a:ext cx="0" cy="4128"/>
            </a:xfrm>
            <a:prstGeom prst="line">
              <a:avLst/>
            </a:prstGeom>
            <a:noFill/>
            <a:ln w="762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4" name="Line 20"/>
            <p:cNvSpPr>
              <a:spLocks noChangeShapeType="1"/>
            </p:cNvSpPr>
            <p:nvPr/>
          </p:nvSpPr>
          <p:spPr bwMode="auto">
            <a:xfrm>
              <a:off x="288" y="4224"/>
              <a:ext cx="5472" cy="0"/>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5" name="Line 21"/>
            <p:cNvSpPr>
              <a:spLocks noChangeShapeType="1"/>
            </p:cNvSpPr>
            <p:nvPr/>
          </p:nvSpPr>
          <p:spPr bwMode="auto">
            <a:xfrm flipV="1">
              <a:off x="5520" y="0"/>
              <a:ext cx="0" cy="4224"/>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6" name="Line 22"/>
            <p:cNvSpPr>
              <a:spLocks noChangeShapeType="1"/>
            </p:cNvSpPr>
            <p:nvPr/>
          </p:nvSpPr>
          <p:spPr bwMode="auto">
            <a:xfrm>
              <a:off x="0" y="192"/>
              <a:ext cx="5760" cy="0"/>
            </a:xfrm>
            <a:prstGeom prst="line">
              <a:avLst/>
            </a:prstGeom>
            <a:noFill/>
            <a:ln w="381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7" name="Line 23"/>
            <p:cNvSpPr>
              <a:spLocks noChangeShapeType="1"/>
            </p:cNvSpPr>
            <p:nvPr/>
          </p:nvSpPr>
          <p:spPr bwMode="auto">
            <a:xfrm flipH="1">
              <a:off x="3600" y="288"/>
              <a:ext cx="216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8" name="Line 24"/>
            <p:cNvSpPr>
              <a:spLocks noChangeShapeType="1"/>
            </p:cNvSpPr>
            <p:nvPr/>
          </p:nvSpPr>
          <p:spPr bwMode="auto">
            <a:xfrm flipV="1">
              <a:off x="3600" y="0"/>
              <a:ext cx="0" cy="288"/>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9" name="Line 25"/>
            <p:cNvSpPr>
              <a:spLocks noChangeShapeType="1"/>
            </p:cNvSpPr>
            <p:nvPr/>
          </p:nvSpPr>
          <p:spPr bwMode="auto">
            <a:xfrm>
              <a:off x="5520" y="1248"/>
              <a:ext cx="24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0" name="Line 26"/>
            <p:cNvSpPr>
              <a:spLocks noChangeShapeType="1"/>
            </p:cNvSpPr>
            <p:nvPr/>
          </p:nvSpPr>
          <p:spPr bwMode="auto">
            <a:xfrm>
              <a:off x="624" y="0"/>
              <a:ext cx="0" cy="672"/>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1" name="Line 27"/>
            <p:cNvSpPr>
              <a:spLocks noChangeShapeType="1"/>
            </p:cNvSpPr>
            <p:nvPr/>
          </p:nvSpPr>
          <p:spPr bwMode="auto">
            <a:xfrm flipH="1">
              <a:off x="0" y="672"/>
              <a:ext cx="624"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2" name="Line 28"/>
            <p:cNvSpPr>
              <a:spLocks noChangeShapeType="1"/>
            </p:cNvSpPr>
            <p:nvPr/>
          </p:nvSpPr>
          <p:spPr bwMode="auto">
            <a:xfrm flipV="1">
              <a:off x="1680" y="3936"/>
              <a:ext cx="0" cy="384"/>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3" name="Line 29"/>
            <p:cNvSpPr>
              <a:spLocks noChangeShapeType="1"/>
            </p:cNvSpPr>
            <p:nvPr/>
          </p:nvSpPr>
          <p:spPr bwMode="auto">
            <a:xfrm>
              <a:off x="1680" y="3936"/>
              <a:ext cx="408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4" name="Line 30"/>
            <p:cNvSpPr>
              <a:spLocks noChangeShapeType="1"/>
            </p:cNvSpPr>
            <p:nvPr/>
          </p:nvSpPr>
          <p:spPr bwMode="auto">
            <a:xfrm flipH="1">
              <a:off x="0" y="3312"/>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5" name="Line 31"/>
            <p:cNvSpPr>
              <a:spLocks noChangeShapeType="1"/>
            </p:cNvSpPr>
            <p:nvPr/>
          </p:nvSpPr>
          <p:spPr bwMode="auto">
            <a:xfrm flipH="1">
              <a:off x="0" y="3408"/>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1026" name="Rectangle 2"/>
          <p:cNvSpPr>
            <a:spLocks noGrp="1" noChangeArrowheads="1"/>
          </p:cNvSpPr>
          <p:nvPr>
            <p:ph type="title"/>
          </p:nvPr>
        </p:nvSpPr>
        <p:spPr bwMode="auto">
          <a:xfrm>
            <a:off x="914400" y="205979"/>
            <a:ext cx="7772400"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Rectangle 3"/>
          <p:cNvSpPr>
            <a:spLocks noGrp="1" noChangeArrowheads="1"/>
          </p:cNvSpPr>
          <p:nvPr>
            <p:ph type="body" idx="1"/>
          </p:nvPr>
        </p:nvSpPr>
        <p:spPr bwMode="auto">
          <a:xfrm>
            <a:off x="457200" y="1200151"/>
            <a:ext cx="8229600" cy="3394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1028" name="Rectangle 4"/>
          <p:cNvSpPr>
            <a:spLocks noGrp="1" noChangeArrowheads="1"/>
          </p:cNvSpPr>
          <p:nvPr>
            <p:ph type="dt" sz="half" idx="2"/>
          </p:nvPr>
        </p:nvSpPr>
        <p:spPr bwMode="auto">
          <a:xfrm>
            <a:off x="457200" y="4698207"/>
            <a:ext cx="2133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solidFill>
                  <a:schemeClr val="bg2"/>
                </a:solidFill>
              </a:defRPr>
            </a:lvl1pPr>
          </a:lstStyle>
          <a:p>
            <a:fld id="{E8173191-DA5E-43FB-A336-7E1693955101}" type="datetime1">
              <a:rPr lang="en-GB" smtClean="0"/>
              <a:t>06/02/2024</a:t>
            </a:fld>
            <a:endParaRPr lang="en-GB"/>
          </a:p>
        </p:txBody>
      </p:sp>
      <p:sp>
        <p:nvSpPr>
          <p:cNvPr id="1029" name="Rectangle 5"/>
          <p:cNvSpPr>
            <a:spLocks noGrp="1" noChangeArrowheads="1"/>
          </p:cNvSpPr>
          <p:nvPr>
            <p:ph type="ftr" sz="quarter" idx="3"/>
          </p:nvPr>
        </p:nvSpPr>
        <p:spPr bwMode="auto">
          <a:xfrm>
            <a:off x="3124200" y="4698207"/>
            <a:ext cx="2895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solidFill>
                  <a:schemeClr val="bg2"/>
                </a:solidFill>
              </a:defRPr>
            </a:lvl1pPr>
          </a:lstStyle>
          <a:p>
            <a:r>
              <a:rPr lang="en-GB"/>
              <a:t>understandyourbible.org/practise-english</a:t>
            </a:r>
          </a:p>
        </p:txBody>
      </p:sp>
      <p:sp>
        <p:nvSpPr>
          <p:cNvPr id="1030" name="Rectangle 6"/>
          <p:cNvSpPr>
            <a:spLocks noGrp="1" noChangeArrowheads="1"/>
          </p:cNvSpPr>
          <p:nvPr>
            <p:ph type="sldNum" sz="quarter" idx="4"/>
          </p:nvPr>
        </p:nvSpPr>
        <p:spPr bwMode="auto">
          <a:xfrm>
            <a:off x="6553200" y="4700588"/>
            <a:ext cx="2133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solidFill>
                  <a:schemeClr val="bg2"/>
                </a:solidFill>
              </a:defRPr>
            </a:lvl1pPr>
          </a:lstStyle>
          <a:p>
            <a:fld id="{63C520B5-213A-4CB4-BF22-D563061A5350}"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p:titleStyle>
    <p:bodyStyle>
      <a:lvl1pPr marL="342900" indent="-342900" algn="l" rtl="0" eaLnBrk="1" fontAlgn="base" hangingPunct="1">
        <a:spcBef>
          <a:spcPct val="20000"/>
        </a:spcBef>
        <a:spcAft>
          <a:spcPct val="0"/>
        </a:spcAft>
        <a:buClr>
          <a:schemeClr val="tx1"/>
        </a:buClr>
        <a:buFont typeface="Century Gothic" pitchFamily="34" charset="0"/>
        <a:buChar char="□"/>
        <a:defRPr sz="32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4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3.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9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4.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6" name="Title 1"/>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pic>
        <p:nvPicPr>
          <p:cNvPr id="3" name="Picture 2">
            <a:extLst>
              <a:ext uri="{FF2B5EF4-FFF2-40B4-BE49-F238E27FC236}">
                <a16:creationId xmlns:a16="http://schemas.microsoft.com/office/drawing/2014/main" id="{57798F58-75FD-44CF-A72A-F2AC69FE5DC9}"/>
              </a:ext>
            </a:extLst>
          </p:cNvPr>
          <p:cNvPicPr>
            <a:picLocks noChangeAspect="1"/>
          </p:cNvPicPr>
          <p:nvPr/>
        </p:nvPicPr>
        <p:blipFill>
          <a:blip r:embed="rId5"/>
          <a:stretch>
            <a:fillRect/>
          </a:stretch>
        </p:blipFill>
        <p:spPr>
          <a:xfrm>
            <a:off x="3636958" y="4164766"/>
            <a:ext cx="1877731" cy="279192"/>
          </a:xfrm>
          <a:prstGeom prst="rect">
            <a:avLst/>
          </a:prstGeom>
        </p:spPr>
      </p:pic>
      <p:sp>
        <p:nvSpPr>
          <p:cNvPr id="7" name="TextBox 6">
            <a:extLst>
              <a:ext uri="{FF2B5EF4-FFF2-40B4-BE49-F238E27FC236}">
                <a16:creationId xmlns:a16="http://schemas.microsoft.com/office/drawing/2014/main" id="{13857825-B405-6E15-594A-B528C590334F}"/>
              </a:ext>
            </a:extLst>
          </p:cNvPr>
          <p:cNvSpPr txBox="1"/>
          <p:nvPr/>
        </p:nvSpPr>
        <p:spPr>
          <a:xfrm>
            <a:off x="755577" y="935720"/>
            <a:ext cx="7931224" cy="378565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4000" b="0" i="0" u="none" strike="noStrike" kern="1200" cap="none" spc="0" normalizeH="0" baseline="0" noProof="0" dirty="0">
                <a:ln>
                  <a:noFill/>
                </a:ln>
                <a:solidFill>
                  <a:srgbClr val="000000"/>
                </a:solidFill>
                <a:effectLst/>
                <a:uLnTx/>
                <a:uFillTx/>
                <a:latin typeface="Chalkboard"/>
                <a:ea typeface="+mn-ea"/>
                <a:cs typeface="+mn-cs"/>
              </a:rPr>
              <a:t>Welcome to the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4000" b="0" i="0" u="none" strike="noStrike" kern="1200" cap="none" spc="0" normalizeH="0" baseline="0" noProof="0" dirty="0">
                <a:ln>
                  <a:noFill/>
                </a:ln>
                <a:solidFill>
                  <a:srgbClr val="000000"/>
                </a:solidFill>
                <a:effectLst/>
                <a:uLnTx/>
                <a:uFillTx/>
                <a:latin typeface="Chalkboard"/>
                <a:ea typeface="+mn-ea"/>
                <a:cs typeface="+mn-cs"/>
              </a:rPr>
              <a:t>Practise your English class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خوش آمدید به</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کلاس زبان انگلیسی خود را تمرین کنید</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بەخێربێن بۆ</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پۆلی زمانی ئینگلیزی خۆت مەشق بکە</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0" name="TextBox 9">
            <a:extLst>
              <a:ext uri="{FF2B5EF4-FFF2-40B4-BE49-F238E27FC236}">
                <a16:creationId xmlns:a16="http://schemas.microsoft.com/office/drawing/2014/main" id="{61CD0661-2B37-84F4-D927-6B71DC2D96AD}"/>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Tree>
    <p:extLst>
      <p:ext uri="{BB962C8B-B14F-4D97-AF65-F5344CB8AC3E}">
        <p14:creationId xmlns:p14="http://schemas.microsoft.com/office/powerpoint/2010/main" val="35636587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11" name="TextBox 10">
            <a:extLst>
              <a:ext uri="{FF2B5EF4-FFF2-40B4-BE49-F238E27FC236}">
                <a16:creationId xmlns:a16="http://schemas.microsoft.com/office/drawing/2014/main" id="{06FA729A-AEF6-9EB1-4277-120FA15D1B30}"/>
              </a:ext>
            </a:extLst>
          </p:cNvPr>
          <p:cNvSpPr txBox="1"/>
          <p:nvPr/>
        </p:nvSpPr>
        <p:spPr>
          <a:xfrm>
            <a:off x="539552" y="830115"/>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Acts chapter 24 verse 14</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14:24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اعمال رسولان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14:24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کردار</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5201878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615217"/>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 having a hope in God, </a:t>
            </a:r>
            <a:r>
              <a:rPr kumimoji="0" lang="en-GB" sz="2400" b="1" i="0" u="none" strike="noStrike" kern="0" cap="none" spc="0" normalizeH="0" baseline="0" noProof="0" dirty="0">
                <a:ln>
                  <a:noFill/>
                </a:ln>
                <a:solidFill>
                  <a:srgbClr val="FFFFFF">
                    <a:lumMod val="85000"/>
                  </a:srgbClr>
                </a:solidFill>
                <a:effectLst/>
                <a:uLnTx/>
                <a:uFillTx/>
                <a:latin typeface="Chalkboard"/>
                <a:ea typeface="+mn-ea"/>
                <a:cs typeface="+mn-cs"/>
              </a:rPr>
              <a:t>which these men themselves accept, that there will be a resurrection of both the just and the unjust.</a:t>
            </a:r>
            <a:endParaRPr kumimoji="0" lang="en-GB" sz="2400" b="1" i="0" u="none" strike="noStrike" kern="0" cap="none" spc="0" normalizeH="0" baseline="0" noProof="0" dirty="0">
              <a:ln>
                <a:noFill/>
              </a:ln>
              <a:solidFill>
                <a:srgbClr val="FFFFFF">
                  <a:lumMod val="85000"/>
                </a:srgb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9552" y="2803283"/>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من هم مانند ایشان امید بر خدا دارم و معتقدم برای نیکان و بدان قیامتی در پیش است.</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75803" y="3724680"/>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هەروەها هەمان ئەو هیوایەم بە خودا هەیە کە ئەو پیاوانە هەیانە، کە هەستانەوە بۆ ڕاستودروستان و خراپەکارانیش دەبێت.</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11" name="TextBox 10">
            <a:extLst>
              <a:ext uri="{FF2B5EF4-FFF2-40B4-BE49-F238E27FC236}">
                <a16:creationId xmlns:a16="http://schemas.microsoft.com/office/drawing/2014/main" id="{06FA729A-AEF6-9EB1-4277-120FA15D1B30}"/>
              </a:ext>
            </a:extLst>
          </p:cNvPr>
          <p:cNvSpPr txBox="1"/>
          <p:nvPr/>
        </p:nvSpPr>
        <p:spPr>
          <a:xfrm>
            <a:off x="539552" y="830115"/>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Acts chapter 24 verse 14</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14:24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اعمال رسولان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14:24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کردار</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9970654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615217"/>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 having a hope in God, which these men themselves accept,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that there will be a resurrection of both the just and the unjust.</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9552" y="2803283"/>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من هم مانند ایشان امید بر خدا دارم و معتقدم برای نیکان و بدان قیامتی در پیش است.</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75803" y="3724680"/>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هەروەها هەمان ئەو هیوایەم بە خودا هەیە کە ئەو پیاوانە هەیانە، کە هەستانەوە بۆ ڕاستودروستان و خراپەکارانیش دەبێت.</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3" name="TextBox 2">
            <a:extLst>
              <a:ext uri="{FF2B5EF4-FFF2-40B4-BE49-F238E27FC236}">
                <a16:creationId xmlns:a16="http://schemas.microsoft.com/office/drawing/2014/main" id="{D6DC05EC-0FD3-6FC2-1A85-78F937388E32}"/>
              </a:ext>
            </a:extLst>
          </p:cNvPr>
          <p:cNvSpPr txBox="1"/>
          <p:nvPr/>
        </p:nvSpPr>
        <p:spPr>
          <a:xfrm>
            <a:off x="539552" y="830115"/>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Acts chapter 24 verse 14</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14:24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اعمال رسولان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14:24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کردار</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9192395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615217"/>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 having a hope in God, which these men themselves accept, that there will be a resurrection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of both the just and the unjust.</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9552" y="2803283"/>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من هم مانند ایشان امید بر خدا دارم و معتقدم برای نیکان و بدان قیامتی در پیش است.</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75803" y="3724680"/>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هەروەها هەمان ئەو هیوایەم بە خودا هەیە کە ئەو پیاوانە هەیانە، کە هەستانەوە بۆ ڕاستودروستان و خراپەکارانیش دەبێت.</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6" name="TextBox 5">
            <a:extLst>
              <a:ext uri="{FF2B5EF4-FFF2-40B4-BE49-F238E27FC236}">
                <a16:creationId xmlns:a16="http://schemas.microsoft.com/office/drawing/2014/main" id="{A294434F-9EE7-E3D0-4C55-181563CE58E7}"/>
              </a:ext>
            </a:extLst>
          </p:cNvPr>
          <p:cNvSpPr txBox="1"/>
          <p:nvPr/>
        </p:nvSpPr>
        <p:spPr>
          <a:xfrm>
            <a:off x="539552" y="830115"/>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Acts chapter 24 verse 14</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14:24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اعمال رسولان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14:24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کردار</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1642270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615217"/>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 having a hope in God, which these men themselves accept, that there will be a resurrection of both the just and the unjust.</a:t>
            </a:r>
            <a:endParaRPr kumimoji="0" lang="en-GB" sz="2400" b="1" i="0" u="none" strike="noStrike" kern="0" cap="none" spc="0" normalizeH="0" baseline="0" noProof="0" dirty="0">
              <a:ln>
                <a:noFill/>
              </a:ln>
              <a:solidFill>
                <a:srgbClr val="000000"/>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9552" y="2803283"/>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من هم مانند ایشان امید بر خدا دارم و معتقدم برای نیکان و بدان قیامتی در پیش است.</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75803" y="3724680"/>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هەروەها هەمان ئەو هیوایەم بە خودا هەیە کە ئەو پیاوانە هەیانە، کە هەستانەوە بۆ ڕاستودروستان و خراپەکارانیش دەبێت.</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3" name="TextBox 2">
            <a:extLst>
              <a:ext uri="{FF2B5EF4-FFF2-40B4-BE49-F238E27FC236}">
                <a16:creationId xmlns:a16="http://schemas.microsoft.com/office/drawing/2014/main" id="{3AB72AE0-D434-A466-E36F-E29EBFA16DC5}"/>
              </a:ext>
            </a:extLst>
          </p:cNvPr>
          <p:cNvSpPr txBox="1"/>
          <p:nvPr/>
        </p:nvSpPr>
        <p:spPr>
          <a:xfrm>
            <a:off x="539552" y="830115"/>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Acts chapter 24 verse 14</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14:24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اعمال رسولان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14:24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کردار</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0935925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39552" y="830115"/>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Philippians chapter 3 verses 10 and 11</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11,10:3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فلیپیان</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11,10:3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فیلیپی</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5084806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615217"/>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 that I may know him and the power of his resurrection,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and may share his sufferings, becoming like him in his death, that by any means possible I may attain the resurrection from the dead.</a:t>
            </a:r>
            <a:endParaRPr kumimoji="0" lang="en-GB" sz="22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65784" y="2690984"/>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می‌خواهم مسیح و نیروی رستاخیزش را بشناسم و در رنجهای او سهیم شده، با مرگش همشکل گردم،تا به هر طریق که شده به رستاخیز از مردگان نایل شوم.</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79211" y="3638307"/>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ئامانجم ئەوەیە مەسیح بناسم و هێزی هەستانەوەکەی بزانم و هاوبەشی ئازاری بم، وەک ئەو بم لە مردنی،تاوەکو بگەمە هەستانەوەی نێو مردووان.</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39552" y="830115"/>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Philippians chapter 3 verses 10 and 11</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11,10:3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فلیپیان</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11,10:3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فیلیپی</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5073330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615217"/>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 that I may know him and the power of his resurrection, and may share his sufferings,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becoming like him in his death, that by any means possible I may attain the resurrection from the dead.</a:t>
            </a:r>
            <a:endParaRPr kumimoji="0" lang="en-GB" sz="22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65784" y="2690984"/>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می‌خواهم مسیح و نیروی رستاخیزش را بشناسم و در رنجهای او سهیم شده، با مرگش همشکل گردم،تا به هر طریق که شده به رستاخیز از مردگان نایل شوم.</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79211" y="3638307"/>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ئامانجم ئەوەیە مەسیح بناسم و هێزی هەستانەوەکەی بزانم و هاوبەشی ئازاری بم، وەک ئەو بم لە مردنی،تاوەکو بگەمە هەستانەوەی نێو مردووان.</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39552" y="830115"/>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Philippians chapter 3 verses 10 and 11</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11,10:3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فلیپیان</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11,10:3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فیلیپی</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2144433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615217"/>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 that I may know him and the power of his resurrection, and may share his sufferings, becoming like him in his death,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that by any means possible I may attain the resurrection from the dead.</a:t>
            </a:r>
            <a:endParaRPr kumimoji="0" lang="en-GB" sz="22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65784" y="2690984"/>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می‌خواهم مسیح و نیروی رستاخیزش را بشناسم و در رنجهای او سهیم شده، با مرگش همشکل گردم،تا به هر طریق که شده به رستاخیز از مردگان نایل شوم.</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79211" y="3638307"/>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ئامانجم ئەوەیە مەسیح بناسم و هێزی هەستانەوەکەی بزانم و هاوبەشی ئازاری بم، وەک ئەو بم لە مردنی،تاوەکو بگەمە هەستانەوەی نێو مردووان.</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39552" y="830115"/>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Philippians chapter 3 verses 10 and 11</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11,10:3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فلیپیان</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11,10:3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فیلیپی</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40915484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615217"/>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 that I may know him and the power of his resurrection, and may share his sufferings, becoming like him in his death, that by any means possible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I may attain the resurrection from the dead.</a:t>
            </a:r>
            <a:endParaRPr kumimoji="0" lang="en-GB" sz="22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65784" y="2690984"/>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می‌خواهم مسیح و نیروی رستاخیزش را بشناسم و در رنجهای او سهیم شده، با مرگش همشکل گردم،تا به هر طریق که شده به رستاخیز از مردگان نایل شوم.</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79211" y="3638307"/>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ئامانجم ئەوەیە مەسیح بناسم و هێزی هەستانەوەکەی بزانم و هاوبەشی ئازاری بم، وەک ئەو بم لە مردنی،تاوەکو بگەمە هەستانەوەی نێو مردووان.</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39552" y="830115"/>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Philippians chapter 3 verses 10 and 11</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11,10:3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فلیپیان</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11,10:3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فیلیپی</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051582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6" name="Title 1"/>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pic>
        <p:nvPicPr>
          <p:cNvPr id="3" name="Picture 2">
            <a:extLst>
              <a:ext uri="{FF2B5EF4-FFF2-40B4-BE49-F238E27FC236}">
                <a16:creationId xmlns:a16="http://schemas.microsoft.com/office/drawing/2014/main" id="{57798F58-75FD-44CF-A72A-F2AC69FE5DC9}"/>
              </a:ext>
            </a:extLst>
          </p:cNvPr>
          <p:cNvPicPr>
            <a:picLocks noChangeAspect="1"/>
          </p:cNvPicPr>
          <p:nvPr/>
        </p:nvPicPr>
        <p:blipFill>
          <a:blip r:embed="rId5"/>
          <a:stretch>
            <a:fillRect/>
          </a:stretch>
        </p:blipFill>
        <p:spPr>
          <a:xfrm>
            <a:off x="3636958" y="4164766"/>
            <a:ext cx="1877731" cy="279192"/>
          </a:xfrm>
          <a:prstGeom prst="rect">
            <a:avLst/>
          </a:prstGeom>
        </p:spPr>
      </p:pic>
      <p:sp>
        <p:nvSpPr>
          <p:cNvPr id="7" name="TextBox 6">
            <a:extLst>
              <a:ext uri="{FF2B5EF4-FFF2-40B4-BE49-F238E27FC236}">
                <a16:creationId xmlns:a16="http://schemas.microsoft.com/office/drawing/2014/main" id="{13857825-B405-6E15-594A-B528C590334F}"/>
              </a:ext>
            </a:extLst>
          </p:cNvPr>
          <p:cNvSpPr txBox="1"/>
          <p:nvPr/>
        </p:nvSpPr>
        <p:spPr>
          <a:xfrm>
            <a:off x="755577" y="935720"/>
            <a:ext cx="7931224" cy="378565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4000" b="0" i="0" u="none" strike="noStrike" kern="1200" cap="none" spc="0" normalizeH="0" baseline="0" noProof="0" dirty="0">
                <a:ln>
                  <a:noFill/>
                </a:ln>
                <a:solidFill>
                  <a:srgbClr val="000000"/>
                </a:solidFill>
                <a:effectLst/>
                <a:uLnTx/>
                <a:uFillTx/>
                <a:latin typeface="Chalkboard"/>
                <a:ea typeface="+mn-ea"/>
                <a:cs typeface="+mn-cs"/>
              </a:rPr>
              <a:t>We will practise reading important Bible verses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ما خواندن آیات مهم کتاب مقدس را تمرین خواهیم کرد</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ئێمە مەشق دەکەین بە خوێندنەوەی ئایەتە گرنگەکانی کتێبی پیرۆز</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0" name="TextBox 9">
            <a:extLst>
              <a:ext uri="{FF2B5EF4-FFF2-40B4-BE49-F238E27FC236}">
                <a16:creationId xmlns:a16="http://schemas.microsoft.com/office/drawing/2014/main" id="{8AAAE03A-23EC-0229-B503-377601675C48}"/>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Tree>
    <p:extLst>
      <p:ext uri="{BB962C8B-B14F-4D97-AF65-F5344CB8AC3E}">
        <p14:creationId xmlns:p14="http://schemas.microsoft.com/office/powerpoint/2010/main" val="41593122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615217"/>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 that I may know him and the power of his resurrection, and may share his sufferings, becoming like him in his death, that by any means possible I may attain the resurrection from the dead.</a:t>
            </a:r>
            <a:endParaRPr kumimoji="0" lang="en-GB" sz="2200" b="1" i="0" u="none" strike="noStrike" kern="0" cap="none" spc="0" normalizeH="0" baseline="0" noProof="0" dirty="0">
              <a:ln>
                <a:noFill/>
              </a:ln>
              <a:solidFill>
                <a:srgbClr val="000000"/>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65784" y="2690984"/>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می‌خواهم مسیح و نیروی رستاخیزش را بشناسم و در رنجهای او سهیم شده، با مرگش همشکل گردم،تا به هر طریق که شده به رستاخیز از مردگان نایل شوم.</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79211" y="3638307"/>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ئامانجم ئەوەیە مەسیح بناسم و هێزی هەستانەوەکەی بزانم و هاوبەشی ئازاری بم، وەک ئەو بم لە مردنی،تاوەکو بگەمە هەستانەوەی نێو مردووان.</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39552" y="830115"/>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Philippians chapter 3 verses 10 and 11</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11,10:3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فلیپیان</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11,10:3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فیلیپی</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9478058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0E173387-6EB0-1F52-DE47-0E83F1A61BB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000" b="0" i="0" u="none" strike="noStrike" kern="1200" cap="none" spc="0" normalizeH="0" baseline="0" noProof="0" smtClean="0">
                <a:ln>
                  <a:noFill/>
                </a:ln>
                <a:solidFill>
                  <a:srgbClr val="808080"/>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GB" sz="1000" b="0" i="0" u="none" strike="noStrike" kern="1200" cap="none" spc="0" normalizeH="0" baseline="0" noProof="0">
              <a:ln>
                <a:noFill/>
              </a:ln>
              <a:solidFill>
                <a:srgbClr val="808080"/>
              </a:solidFill>
              <a:effectLst/>
              <a:uLnTx/>
              <a:uFillTx/>
              <a:latin typeface="Century Gothic"/>
              <a:ea typeface="+mn-ea"/>
              <a:cs typeface="+mn-cs"/>
            </a:endParaRPr>
          </a:p>
        </p:txBody>
      </p:sp>
      <p:sp>
        <p:nvSpPr>
          <p:cNvPr id="6" name="Title 1">
            <a:extLst>
              <a:ext uri="{FF2B5EF4-FFF2-40B4-BE49-F238E27FC236}">
                <a16:creationId xmlns:a16="http://schemas.microsoft.com/office/drawing/2014/main" id="{E1594C49-C221-CEF3-C4E5-0395956BA1C7}"/>
              </a:ext>
            </a:extLst>
          </p:cNvPr>
          <p:cNvSpPr txBox="1">
            <a:spLocks noGrp="1"/>
          </p:cNvSpPr>
          <p:nvPr>
            <p:ph idx="1"/>
          </p:nvPr>
        </p:nvSpPr>
        <p:spPr bwMode="auto">
          <a:xfrm>
            <a:off x="395536" y="1203598"/>
            <a:ext cx="8424936" cy="3034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b="0" i="0" u="none" strike="noStrike" kern="0" cap="none" spc="0" normalizeH="0" baseline="0" noProof="0" dirty="0">
                <a:ln>
                  <a:noFill/>
                </a:ln>
                <a:solidFill>
                  <a:srgbClr val="000000"/>
                </a:solidFill>
                <a:effectLst/>
                <a:uLnTx/>
                <a:uFillTx/>
                <a:latin typeface="Chalkboard"/>
                <a:ea typeface="+mj-ea"/>
                <a:cs typeface="+mj-cs"/>
              </a:rPr>
              <a:t>Verses that tell us that the resurrection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b="0" i="0" u="none" strike="noStrike" kern="0" cap="none" spc="0" normalizeH="0" baseline="0" noProof="0" dirty="0">
                <a:ln>
                  <a:noFill/>
                </a:ln>
                <a:solidFill>
                  <a:srgbClr val="000000"/>
                </a:solidFill>
                <a:effectLst/>
                <a:uLnTx/>
                <a:uFillTx/>
                <a:latin typeface="Chalkboard"/>
                <a:ea typeface="+mj-ea"/>
                <a:cs typeface="+mj-cs"/>
              </a:rPr>
              <a:t>will be at the return of Jesus Christ</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a-IR" b="0" i="0" u="none" strike="noStrike" kern="0" cap="none" spc="0" normalizeH="0" baseline="0" noProof="0" dirty="0">
                <a:ln>
                  <a:noFill/>
                </a:ln>
                <a:solidFill>
                  <a:srgbClr val="000000"/>
                </a:solidFill>
                <a:effectLst/>
                <a:uLnTx/>
                <a:uFillTx/>
                <a:latin typeface="Chalkboard"/>
                <a:ea typeface="+mj-ea"/>
                <a:cs typeface="+mj-cs"/>
              </a:rPr>
              <a:t>آیاتی که به ما می گوید که رستاخیز در بازگشت عیسی مسیح خواهد بود</a:t>
            </a:r>
            <a:endParaRPr kumimoji="0" lang="en-GB" b="0" i="0" u="none" strike="noStrike" kern="0" cap="none" spc="0" normalizeH="0" baseline="0" noProof="0" dirty="0">
              <a:ln>
                <a:noFill/>
              </a:ln>
              <a:solidFill>
                <a:srgbClr val="000000"/>
              </a:solidFill>
              <a:effectLst/>
              <a:uLnTx/>
              <a:uFillTx/>
              <a:latin typeface="Chalkboard"/>
              <a:ea typeface="+mj-ea"/>
              <a:cs typeface="+mj-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a-IR" b="0" i="0" u="none" strike="noStrike" kern="0" cap="none" spc="0" normalizeH="0" baseline="0" noProof="0" dirty="0">
                <a:ln>
                  <a:noFill/>
                </a:ln>
                <a:solidFill>
                  <a:srgbClr val="000000"/>
                </a:solidFill>
                <a:effectLst/>
                <a:uLnTx/>
                <a:uFillTx/>
                <a:latin typeface="Chalkboard"/>
                <a:ea typeface="+mj-ea"/>
                <a:cs typeface="+mj-cs"/>
              </a:rPr>
              <a:t>ئەو ئایەتانەی کە پێمان دەڵێن زیندووبوونەوە لە گەڕانەوەی عیسا مەسیحدا دەبێت</a:t>
            </a:r>
            <a:endParaRPr kumimoji="0" lang="en-GB" b="0" i="0" u="none" strike="noStrike" kern="0" cap="none" spc="0" normalizeH="0" baseline="0" noProof="0" dirty="0">
              <a:ln>
                <a:noFill/>
              </a:ln>
              <a:solidFill>
                <a:srgbClr val="000000"/>
              </a:solidFill>
              <a:effectLst/>
              <a:uLnTx/>
              <a:uFillTx/>
              <a:latin typeface="Chalkboard"/>
              <a:ea typeface="+mj-ea"/>
              <a:cs typeface="+mj-cs"/>
            </a:endParaRPr>
          </a:p>
        </p:txBody>
      </p:sp>
      <p:sp>
        <p:nvSpPr>
          <p:cNvPr id="7" name="Title 1">
            <a:extLst>
              <a:ext uri="{FF2B5EF4-FFF2-40B4-BE49-F238E27FC236}">
                <a16:creationId xmlns:a16="http://schemas.microsoft.com/office/drawing/2014/main" id="{30979D98-DFB5-59B0-D1ED-E4526C534A58}"/>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85EEFD26-8956-D3A5-B49A-A22217C593F7}"/>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Tree>
    <p:extLst>
      <p:ext uri="{BB962C8B-B14F-4D97-AF65-F5344CB8AC3E}">
        <p14:creationId xmlns:p14="http://schemas.microsoft.com/office/powerpoint/2010/main" val="17244649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39552" y="830115"/>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John chapter 11 verses 23 and 24</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24,23:11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یۆحەنا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24,23:11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7036284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667391"/>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 Jesus said to her, Your brother will rise again.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Martha said to him, I know that he will rise again in the resurrection on the last day.</a:t>
            </a:r>
            <a:endParaRPr kumimoji="0" lang="en-GB" sz="22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09064" y="2542920"/>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عیسی به او گفت: «برادرت بر خواهد خاست.»مارتا به او گفت: «می‌دانم که در روز قیامت بر خواهد خاست.»</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774140" y="3431247"/>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عیسا پێی فەرموو: «براکەت زیندوو دەبێتەوە.»</a:t>
            </a:r>
            <a:r>
              <a:rPr kumimoji="0" lang="en-GB" sz="2400" b="0" i="0" u="none" strike="noStrike" kern="1200" cap="none" spc="0" normalizeH="0" baseline="0" noProof="0" dirty="0">
                <a:ln>
                  <a:noFill/>
                </a:ln>
                <a:solidFill>
                  <a:srgbClr val="000000"/>
                </a:solidFill>
                <a:effectLst/>
                <a:uLnTx/>
                <a:uFillTx/>
                <a:latin typeface="Chalkboard"/>
                <a:ea typeface="+mn-ea"/>
                <a:cs typeface="+mn-cs"/>
              </a:rPr>
              <a:t> </a:t>
            </a:r>
            <a:r>
              <a:rPr kumimoji="0" lang="fa-IR" sz="2400" b="0" i="0" u="none" strike="noStrike" kern="1200" cap="none" spc="0" normalizeH="0" baseline="0" noProof="0" dirty="0">
                <a:ln>
                  <a:noFill/>
                </a:ln>
                <a:solidFill>
                  <a:srgbClr val="000000"/>
                </a:solidFill>
                <a:effectLst/>
                <a:uLnTx/>
                <a:uFillTx/>
                <a:latin typeface="Chalkboard"/>
                <a:ea typeface="+mn-ea"/>
                <a:cs typeface="+mn-cs"/>
              </a:rPr>
              <a:t>مەرساش پێی گوت: «دەزانم لە زیندووبوونەوەی ڕۆژی دواییدا هەڵدەستێتەوە.»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39552" y="830115"/>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John chapter 11 verses 23 and 24</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24,23:11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یۆحەنا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24,23:11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5222203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667391"/>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 Jesus said to her, Your brother will rise again. Martha said to him, I know that he will rise again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in the resurrection on the last day.</a:t>
            </a:r>
            <a:endParaRPr kumimoji="0" lang="en-GB" sz="22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09064" y="2542920"/>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عیسی به او گفت: «برادرت بر خواهد خاست.»مارتا به او گفت: «می‌دانم که در روز قیامت بر خواهد خاست.»</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774140" y="3431247"/>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عیسا پێی فەرموو: «براکەت زیندوو دەبێتەوە.»</a:t>
            </a:r>
            <a:r>
              <a:rPr kumimoji="0" lang="en-GB" sz="2400" b="0" i="0" u="none" strike="noStrike" kern="1200" cap="none" spc="0" normalizeH="0" baseline="0" noProof="0" dirty="0">
                <a:ln>
                  <a:noFill/>
                </a:ln>
                <a:solidFill>
                  <a:srgbClr val="000000"/>
                </a:solidFill>
                <a:effectLst/>
                <a:uLnTx/>
                <a:uFillTx/>
                <a:latin typeface="Chalkboard"/>
                <a:ea typeface="+mn-ea"/>
                <a:cs typeface="+mn-cs"/>
              </a:rPr>
              <a:t> </a:t>
            </a:r>
            <a:r>
              <a:rPr kumimoji="0" lang="fa-IR" sz="2400" b="0" i="0" u="none" strike="noStrike" kern="1200" cap="none" spc="0" normalizeH="0" baseline="0" noProof="0" dirty="0">
                <a:ln>
                  <a:noFill/>
                </a:ln>
                <a:solidFill>
                  <a:srgbClr val="000000"/>
                </a:solidFill>
                <a:effectLst/>
                <a:uLnTx/>
                <a:uFillTx/>
                <a:latin typeface="Chalkboard"/>
                <a:ea typeface="+mn-ea"/>
                <a:cs typeface="+mn-cs"/>
              </a:rPr>
              <a:t>مەرساش پێی گوت: «دەزانم لە زیندووبوونەوەی ڕۆژی دواییدا هەڵدەستێتەوە.»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39552" y="830115"/>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John chapter 11 verses 23 and 24</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24,23:11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یۆحەنا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24,23:11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7677102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667391"/>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 Jesus said to her, Your brother will rise again. Martha said to him, I know that he will rise again in the resurrection on the last day.</a:t>
            </a:r>
            <a:endParaRPr kumimoji="0" lang="en-GB" sz="2200" b="1" i="0" u="none" strike="noStrike" kern="0" cap="none" spc="0" normalizeH="0" baseline="0" noProof="0" dirty="0">
              <a:ln>
                <a:noFill/>
              </a:ln>
              <a:solidFill>
                <a:srgbClr val="000000"/>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09064" y="2542920"/>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عیسی به او گفت: «برادرت بر خواهد خاست.»مارتا به او گفت: «می‌دانم که در روز قیامت بر خواهد خاست.»</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774140" y="3431247"/>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عیسا پێی فەرموو: «براکەت زیندوو دەبێتەوە.»</a:t>
            </a:r>
            <a:r>
              <a:rPr kumimoji="0" lang="en-GB" sz="2400" b="0" i="0" u="none" strike="noStrike" kern="1200" cap="none" spc="0" normalizeH="0" baseline="0" noProof="0" dirty="0">
                <a:ln>
                  <a:noFill/>
                </a:ln>
                <a:solidFill>
                  <a:srgbClr val="000000"/>
                </a:solidFill>
                <a:effectLst/>
                <a:uLnTx/>
                <a:uFillTx/>
                <a:latin typeface="Chalkboard"/>
                <a:ea typeface="+mn-ea"/>
                <a:cs typeface="+mn-cs"/>
              </a:rPr>
              <a:t> </a:t>
            </a:r>
            <a:r>
              <a:rPr kumimoji="0" lang="fa-IR" sz="2400" b="0" i="0" u="none" strike="noStrike" kern="1200" cap="none" spc="0" normalizeH="0" baseline="0" noProof="0" dirty="0">
                <a:ln>
                  <a:noFill/>
                </a:ln>
                <a:solidFill>
                  <a:srgbClr val="000000"/>
                </a:solidFill>
                <a:effectLst/>
                <a:uLnTx/>
                <a:uFillTx/>
                <a:latin typeface="Chalkboard"/>
                <a:ea typeface="+mn-ea"/>
                <a:cs typeface="+mn-cs"/>
              </a:rPr>
              <a:t>مەرساش پێی گوت: «دەزانم لە زیندووبوونەوەی ڕۆژی دواییدا هەڵدەستێتەوە.»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39552" y="830115"/>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John chapter 11 verses 23 and 24</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24,23:11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یۆحەنا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24,23:11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8301465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56981" y="794754"/>
            <a:ext cx="752501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 Corinthians chapter 15 verses 22 and 23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23,22:15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١ کۆرنسۆس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23,22:15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اول قرنتیان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1087645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609970"/>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For as in Adam all die,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so also in Christ shall all be made alive. But each in his own order: Christ the </a:t>
            </a:r>
            <a:r>
              <a:rPr kumimoji="0" lang="en-GB" sz="2200" b="1" i="0" u="none" strike="noStrike" kern="0" cap="none" spc="0" normalizeH="0" baseline="0" noProof="0" dirty="0" err="1">
                <a:ln>
                  <a:noFill/>
                </a:ln>
                <a:solidFill>
                  <a:schemeClr val="bg1">
                    <a:lumMod val="85000"/>
                  </a:schemeClr>
                </a:solidFill>
                <a:effectLst/>
                <a:uLnTx/>
                <a:uFillTx/>
                <a:latin typeface="Chalkboard"/>
                <a:ea typeface="+mn-ea"/>
                <a:cs typeface="+mn-cs"/>
              </a:rPr>
              <a:t>firstfruits</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 then at his coming those who belong to Christ.</a:t>
            </a:r>
            <a:endParaRPr kumimoji="0" lang="en-GB" sz="22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56981" y="2589953"/>
            <a:ext cx="8064896" cy="110799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a:t>
            </a:r>
            <a:r>
              <a:rPr kumimoji="0" lang="fa-IR" sz="2200" b="0" i="0" u="none" strike="noStrike" kern="1200" cap="none" spc="0" normalizeH="0" baseline="0" noProof="0" dirty="0">
                <a:ln>
                  <a:noFill/>
                </a:ln>
                <a:solidFill>
                  <a:srgbClr val="000000"/>
                </a:solidFill>
                <a:effectLst/>
                <a:uLnTx/>
                <a:uFillTx/>
                <a:latin typeface="Chalkboard"/>
                <a:ea typeface="+mn-ea"/>
                <a:cs typeface="+mn-cs"/>
              </a:rPr>
              <a:t>زیرا همان‌‌گونه که در آدم همه می‌میرند، در مسیح نیز همه زنده خواهند شد.امّا هر کس به نوبة خود: نخست مسیح که نوبر بود؛ و بعد، به هنگام آمدن او، آنان که متعلق به اویند.</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45765" y="3611165"/>
            <a:ext cx="7699820" cy="110799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200" b="0" i="0" u="none" strike="noStrike" kern="1200" cap="none" spc="0" normalizeH="0" baseline="0" noProof="0" dirty="0">
                <a:ln>
                  <a:noFill/>
                </a:ln>
                <a:solidFill>
                  <a:srgbClr val="000000"/>
                </a:solidFill>
                <a:effectLst/>
                <a:uLnTx/>
                <a:uFillTx/>
                <a:latin typeface="Chalkboard"/>
                <a:ea typeface="+mn-ea"/>
                <a:cs typeface="+mn-cs"/>
              </a:rPr>
              <a:t>هەروەها چۆن هەموو بەهۆی ئادەمەوە دەمرن، بە هەمان شێوە هەموو ئەوانەش کە لەگەڵ مەسیحدا بوونەتە یەک، زیندوو دەکرێنەوە.بەڵام هەر یەکە بە نۆرەی خۆی: یەکەم جار مەسیح وەک نۆبەرە، ئینجا لە کاتی هاتنی، ئەوانەی هی </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56981" y="794754"/>
            <a:ext cx="752501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 Corinthians chapter 15 verses 22 and 23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23,22:15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١ کۆرنسۆس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23,22:15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اول قرنتیان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0534291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609970"/>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For as in Adam all die, so also in Christ shall all be made alive.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But each in his own order: Christ the </a:t>
            </a:r>
            <a:r>
              <a:rPr kumimoji="0" lang="en-GB" sz="2200" b="1" i="0" u="none" strike="noStrike" kern="0" cap="none" spc="0" normalizeH="0" baseline="0" noProof="0" dirty="0" err="1">
                <a:ln>
                  <a:noFill/>
                </a:ln>
                <a:solidFill>
                  <a:schemeClr val="bg1">
                    <a:lumMod val="85000"/>
                  </a:schemeClr>
                </a:solidFill>
                <a:effectLst/>
                <a:uLnTx/>
                <a:uFillTx/>
                <a:latin typeface="Chalkboard"/>
                <a:ea typeface="+mn-ea"/>
                <a:cs typeface="+mn-cs"/>
              </a:rPr>
              <a:t>firstfruits</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 then at his coming those who belong to Christ.</a:t>
            </a:r>
            <a:endParaRPr kumimoji="0" lang="en-GB" sz="22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56981" y="2589953"/>
            <a:ext cx="8064896" cy="110799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a:t>
            </a:r>
            <a:r>
              <a:rPr kumimoji="0" lang="fa-IR" sz="2200" b="0" i="0" u="none" strike="noStrike" kern="1200" cap="none" spc="0" normalizeH="0" baseline="0" noProof="0" dirty="0">
                <a:ln>
                  <a:noFill/>
                </a:ln>
                <a:solidFill>
                  <a:srgbClr val="000000"/>
                </a:solidFill>
                <a:effectLst/>
                <a:uLnTx/>
                <a:uFillTx/>
                <a:latin typeface="Chalkboard"/>
                <a:ea typeface="+mn-ea"/>
                <a:cs typeface="+mn-cs"/>
              </a:rPr>
              <a:t>زیرا همان‌‌گونه که در آدم همه می‌میرند، در مسیح نیز همه زنده خواهند شد.امّا هر کس به نوبة خود: نخست مسیح که نوبر بود؛ و بعد، به هنگام آمدن او، آنان که متعلق به اویند.</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45765" y="3611165"/>
            <a:ext cx="7699820" cy="110799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200" b="0" i="0" u="none" strike="noStrike" kern="1200" cap="none" spc="0" normalizeH="0" baseline="0" noProof="0" dirty="0">
                <a:ln>
                  <a:noFill/>
                </a:ln>
                <a:solidFill>
                  <a:srgbClr val="000000"/>
                </a:solidFill>
                <a:effectLst/>
                <a:uLnTx/>
                <a:uFillTx/>
                <a:latin typeface="Chalkboard"/>
                <a:ea typeface="+mn-ea"/>
                <a:cs typeface="+mn-cs"/>
              </a:rPr>
              <a:t>هەروەها چۆن هەموو بەهۆی ئادەمەوە دەمرن، بە هەمان شێوە هەموو ئەوانەش کە لەگەڵ مەسیحدا بوونەتە یەک، زیندوو دەکرێنەوە.بەڵام هەر یەکە بە نۆرەی خۆی: یەکەم جار مەسیح وەک نۆبەرە، ئینجا لە کاتی هاتنی، ئەوانەی هی </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56981" y="794754"/>
            <a:ext cx="752501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 Corinthians chapter 15 verses 22 and 23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23,22:15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١ کۆرنسۆس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23,22:15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اول قرنتیان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7943220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609970"/>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For as in Adam all die, so also in Christ shall all be made alive. But each in his own order: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Christ the </a:t>
            </a:r>
            <a:r>
              <a:rPr kumimoji="0" lang="en-GB" sz="2200" b="1" i="0" u="none" strike="noStrike" kern="0" cap="none" spc="0" normalizeH="0" baseline="0" noProof="0" dirty="0" err="1">
                <a:ln>
                  <a:noFill/>
                </a:ln>
                <a:solidFill>
                  <a:schemeClr val="bg1">
                    <a:lumMod val="85000"/>
                  </a:schemeClr>
                </a:solidFill>
                <a:effectLst/>
                <a:uLnTx/>
                <a:uFillTx/>
                <a:latin typeface="Chalkboard"/>
                <a:ea typeface="+mn-ea"/>
                <a:cs typeface="+mn-cs"/>
              </a:rPr>
              <a:t>firstfruits</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 then at his coming those who belong to Christ.</a:t>
            </a:r>
            <a:endParaRPr kumimoji="0" lang="en-GB" sz="22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56981" y="2589953"/>
            <a:ext cx="8064896" cy="110799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a:t>
            </a:r>
            <a:r>
              <a:rPr kumimoji="0" lang="fa-IR" sz="2200" b="0" i="0" u="none" strike="noStrike" kern="1200" cap="none" spc="0" normalizeH="0" baseline="0" noProof="0" dirty="0">
                <a:ln>
                  <a:noFill/>
                </a:ln>
                <a:solidFill>
                  <a:srgbClr val="000000"/>
                </a:solidFill>
                <a:effectLst/>
                <a:uLnTx/>
                <a:uFillTx/>
                <a:latin typeface="Chalkboard"/>
                <a:ea typeface="+mn-ea"/>
                <a:cs typeface="+mn-cs"/>
              </a:rPr>
              <a:t>زیرا همان‌‌گونه که در آدم همه می‌میرند، در مسیح نیز همه زنده خواهند شد.امّا هر کس به نوبة خود: نخست مسیح که نوبر بود؛ و بعد، به هنگام آمدن او، آنان که متعلق به اویند.</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45765" y="3611165"/>
            <a:ext cx="7699820" cy="110799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200" b="0" i="0" u="none" strike="noStrike" kern="1200" cap="none" spc="0" normalizeH="0" baseline="0" noProof="0" dirty="0">
                <a:ln>
                  <a:noFill/>
                </a:ln>
                <a:solidFill>
                  <a:srgbClr val="000000"/>
                </a:solidFill>
                <a:effectLst/>
                <a:uLnTx/>
                <a:uFillTx/>
                <a:latin typeface="Chalkboard"/>
                <a:ea typeface="+mn-ea"/>
                <a:cs typeface="+mn-cs"/>
              </a:rPr>
              <a:t>هەروەها چۆن هەموو بەهۆی ئادەمەوە دەمرن، بە هەمان شێوە هەموو ئەوانەش کە لەگەڵ مەسیحدا بوونەتە یەک، زیندوو دەکرێنەوە.بەڵام هەر یەکە بە نۆرەی خۆی: یەکەم جار مەسیح وەک نۆبەرە، ئینجا لە کاتی هاتنی، ئەوانەی هی </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56981" y="794754"/>
            <a:ext cx="752501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 Corinthians chapter 15 verses 22 and 23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23,22:15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١ کۆرنسۆس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23,22:15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اول قرنتیان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9656171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6" name="Title 1"/>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pic>
        <p:nvPicPr>
          <p:cNvPr id="3" name="Picture 2">
            <a:extLst>
              <a:ext uri="{FF2B5EF4-FFF2-40B4-BE49-F238E27FC236}">
                <a16:creationId xmlns:a16="http://schemas.microsoft.com/office/drawing/2014/main" id="{57798F58-75FD-44CF-A72A-F2AC69FE5DC9}"/>
              </a:ext>
            </a:extLst>
          </p:cNvPr>
          <p:cNvPicPr>
            <a:picLocks noChangeAspect="1"/>
          </p:cNvPicPr>
          <p:nvPr/>
        </p:nvPicPr>
        <p:blipFill>
          <a:blip r:embed="rId5"/>
          <a:stretch>
            <a:fillRect/>
          </a:stretch>
        </p:blipFill>
        <p:spPr>
          <a:xfrm>
            <a:off x="3636958" y="4164766"/>
            <a:ext cx="1877731" cy="279192"/>
          </a:xfrm>
          <a:prstGeom prst="rect">
            <a:avLst/>
          </a:prstGeom>
        </p:spPr>
      </p:pic>
      <p:sp>
        <p:nvSpPr>
          <p:cNvPr id="7" name="TextBox 6">
            <a:extLst>
              <a:ext uri="{FF2B5EF4-FFF2-40B4-BE49-F238E27FC236}">
                <a16:creationId xmlns:a16="http://schemas.microsoft.com/office/drawing/2014/main" id="{13857825-B405-6E15-594A-B528C590334F}"/>
              </a:ext>
            </a:extLst>
          </p:cNvPr>
          <p:cNvSpPr txBox="1"/>
          <p:nvPr/>
        </p:nvSpPr>
        <p:spPr>
          <a:xfrm>
            <a:off x="755577" y="935720"/>
            <a:ext cx="7931224" cy="378565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4000" b="0" i="0" u="none" strike="noStrike" kern="1200" cap="none" spc="0" normalizeH="0" baseline="0" noProof="0" dirty="0">
                <a:ln>
                  <a:noFill/>
                </a:ln>
                <a:solidFill>
                  <a:srgbClr val="000000"/>
                </a:solidFill>
                <a:effectLst/>
                <a:uLnTx/>
                <a:uFillTx/>
                <a:latin typeface="Chalkboard"/>
                <a:ea typeface="+mn-ea"/>
                <a:cs typeface="+mn-cs"/>
              </a:rPr>
              <a:t>We will look at groups of verses that show the Bible message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ما به گروه‌هایی از آیات که پیام کتاب مقدس را نشان می‌دهند نگاه خواهیم کرد</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a:ln>
                  <a:noFill/>
                </a:ln>
                <a:solidFill>
                  <a:srgbClr val="000000"/>
                </a:solidFill>
                <a:effectLst/>
                <a:uLnTx/>
                <a:uFillTx/>
                <a:latin typeface="Chalkboard"/>
                <a:ea typeface="+mn-ea"/>
                <a:cs typeface="+mn-cs"/>
              </a:rPr>
              <a:t>سەیری کۆمەڵێک ئایەت دەکەین کە پەیامی کتێبی پیرۆز نیشان دەدەن</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0" name="TextBox 9">
            <a:extLst>
              <a:ext uri="{FF2B5EF4-FFF2-40B4-BE49-F238E27FC236}">
                <a16:creationId xmlns:a16="http://schemas.microsoft.com/office/drawing/2014/main" id="{4891033A-2368-C9F7-FB32-BA64AE86463D}"/>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Tree>
    <p:extLst>
      <p:ext uri="{BB962C8B-B14F-4D97-AF65-F5344CB8AC3E}">
        <p14:creationId xmlns:p14="http://schemas.microsoft.com/office/powerpoint/2010/main" val="10668911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609970"/>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For as in Adam all die, so also in Christ shall all be made alive. But each in his own order: Christ the </a:t>
            </a:r>
            <a:r>
              <a:rPr kumimoji="0" lang="en-GB" sz="2200" b="1" i="0" u="none" strike="noStrike" kern="0" cap="none" spc="0" normalizeH="0" baseline="0" noProof="0" dirty="0" err="1">
                <a:ln>
                  <a:noFill/>
                </a:ln>
                <a:solidFill>
                  <a:srgbClr val="333333"/>
                </a:solidFill>
                <a:effectLst/>
                <a:uLnTx/>
                <a:uFillTx/>
                <a:latin typeface="Chalkboard"/>
                <a:ea typeface="+mn-ea"/>
                <a:cs typeface="+mn-cs"/>
              </a:rPr>
              <a:t>firstfruits</a:t>
            </a:r>
            <a:r>
              <a:rPr kumimoji="0" lang="en-GB" sz="2200" b="1" i="0" u="none" strike="noStrike" kern="0" cap="none" spc="0" normalizeH="0" baseline="0" noProof="0" dirty="0">
                <a:ln>
                  <a:noFill/>
                </a:ln>
                <a:solidFill>
                  <a:srgbClr val="333333"/>
                </a:solidFill>
                <a:effectLst/>
                <a:uLnTx/>
                <a:uFillTx/>
                <a:latin typeface="Chalkboard"/>
                <a:ea typeface="+mn-ea"/>
                <a:cs typeface="+mn-cs"/>
              </a:rPr>
              <a:t>,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then at his coming those who belong to Christ.</a:t>
            </a:r>
            <a:endParaRPr kumimoji="0" lang="en-GB" sz="22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56981" y="2589953"/>
            <a:ext cx="8064896" cy="110799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a:t>
            </a:r>
            <a:r>
              <a:rPr kumimoji="0" lang="fa-IR" sz="2200" b="0" i="0" u="none" strike="noStrike" kern="1200" cap="none" spc="0" normalizeH="0" baseline="0" noProof="0" dirty="0">
                <a:ln>
                  <a:noFill/>
                </a:ln>
                <a:solidFill>
                  <a:srgbClr val="000000"/>
                </a:solidFill>
                <a:effectLst/>
                <a:uLnTx/>
                <a:uFillTx/>
                <a:latin typeface="Chalkboard"/>
                <a:ea typeface="+mn-ea"/>
                <a:cs typeface="+mn-cs"/>
              </a:rPr>
              <a:t>زیرا همان‌‌گونه که در آدم همه می‌میرند، در مسیح نیز همه زنده خواهند شد.امّا هر کس به نوبة خود: نخست مسیح که نوبر بود؛ و بعد، به هنگام آمدن او، آنان که متعلق به اویند.</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45765" y="3611165"/>
            <a:ext cx="7699820" cy="110799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200" b="0" i="0" u="none" strike="noStrike" kern="1200" cap="none" spc="0" normalizeH="0" baseline="0" noProof="0" dirty="0">
                <a:ln>
                  <a:noFill/>
                </a:ln>
                <a:solidFill>
                  <a:srgbClr val="000000"/>
                </a:solidFill>
                <a:effectLst/>
                <a:uLnTx/>
                <a:uFillTx/>
                <a:latin typeface="Chalkboard"/>
                <a:ea typeface="+mn-ea"/>
                <a:cs typeface="+mn-cs"/>
              </a:rPr>
              <a:t>هەروەها چۆن هەموو بەهۆی ئادەمەوە دەمرن، بە هەمان شێوە هەموو ئەوانەش کە لەگەڵ مەسیحدا بوونەتە یەک، زیندوو دەکرێنەوە.بەڵام هەر یەکە بە نۆرەی خۆی: یەکەم جار مەسیح وەک نۆبەرە، ئینجا لە کاتی هاتنی، ئەوانەی هی </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56981" y="794754"/>
            <a:ext cx="752501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 Corinthians chapter 15 verses 22 and 23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23,22:15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١ کۆرنسۆس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23,22:15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اول قرنتیان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44063020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609970"/>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For as in Adam all die, so also in Christ shall all be made alive. But each in his own order: Christ the </a:t>
            </a:r>
            <a:r>
              <a:rPr kumimoji="0" lang="en-GB" sz="2200" b="1" i="0" u="none" strike="noStrike" kern="0" cap="none" spc="0" normalizeH="0" baseline="0" noProof="0" dirty="0" err="1">
                <a:ln>
                  <a:noFill/>
                </a:ln>
                <a:solidFill>
                  <a:srgbClr val="333333"/>
                </a:solidFill>
                <a:effectLst/>
                <a:uLnTx/>
                <a:uFillTx/>
                <a:latin typeface="Chalkboard"/>
                <a:ea typeface="+mn-ea"/>
                <a:cs typeface="+mn-cs"/>
              </a:rPr>
              <a:t>firstfruits</a:t>
            </a:r>
            <a:r>
              <a:rPr kumimoji="0" lang="en-GB" sz="2200" b="1" i="0" u="none" strike="noStrike" kern="0" cap="none" spc="0" normalizeH="0" baseline="0" noProof="0" dirty="0">
                <a:ln>
                  <a:noFill/>
                </a:ln>
                <a:solidFill>
                  <a:srgbClr val="333333"/>
                </a:solidFill>
                <a:effectLst/>
                <a:uLnTx/>
                <a:uFillTx/>
                <a:latin typeface="Chalkboard"/>
                <a:ea typeface="+mn-ea"/>
                <a:cs typeface="+mn-cs"/>
              </a:rPr>
              <a:t>, then at his coming those who belong to Christ.</a:t>
            </a:r>
            <a:endParaRPr kumimoji="0" lang="en-GB" sz="2200" b="1" i="0" u="none" strike="noStrike" kern="0" cap="none" spc="0" normalizeH="0" baseline="0" noProof="0" dirty="0">
              <a:ln>
                <a:noFill/>
              </a:ln>
              <a:solidFill>
                <a:srgbClr val="000000"/>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56981" y="2589953"/>
            <a:ext cx="8064896" cy="110799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a:t>
            </a:r>
            <a:r>
              <a:rPr kumimoji="0" lang="fa-IR" sz="2200" b="0" i="0" u="none" strike="noStrike" kern="1200" cap="none" spc="0" normalizeH="0" baseline="0" noProof="0" dirty="0">
                <a:ln>
                  <a:noFill/>
                </a:ln>
                <a:solidFill>
                  <a:srgbClr val="000000"/>
                </a:solidFill>
                <a:effectLst/>
                <a:uLnTx/>
                <a:uFillTx/>
                <a:latin typeface="Chalkboard"/>
                <a:ea typeface="+mn-ea"/>
                <a:cs typeface="+mn-cs"/>
              </a:rPr>
              <a:t>زیرا همان‌‌گونه که در آدم همه می‌میرند، در مسیح نیز همه زنده خواهند شد.امّا هر کس به نوبة خود: نخست مسیح که نوبر بود؛ و بعد، به هنگام آمدن او، آنان که متعلق به اویند.</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45765" y="3611165"/>
            <a:ext cx="7699820" cy="110799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200" b="0" i="0" u="none" strike="noStrike" kern="1200" cap="none" spc="0" normalizeH="0" baseline="0" noProof="0" dirty="0">
                <a:ln>
                  <a:noFill/>
                </a:ln>
                <a:solidFill>
                  <a:srgbClr val="000000"/>
                </a:solidFill>
                <a:effectLst/>
                <a:uLnTx/>
                <a:uFillTx/>
                <a:latin typeface="Chalkboard"/>
                <a:ea typeface="+mn-ea"/>
                <a:cs typeface="+mn-cs"/>
              </a:rPr>
              <a:t>هەروەها چۆن هەموو بەهۆی ئادەمەوە دەمرن، بە هەمان شێوە هەموو ئەوانەش کە لەگەڵ مەسیحدا بوونەتە یەک، زیندوو دەکرێنەوە.بەڵام هەر یەکە بە نۆرەی خۆی: یەکەم جار مەسیح وەک نۆبەرە، ئینجا لە کاتی هاتنی، ئەوانەی هی </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56981" y="794754"/>
            <a:ext cx="752501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 Corinthians chapter 15 verses 22 and 23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23,22:15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١ کۆرنسۆس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23,22:15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اول قرنتیان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411734043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56981" y="782549"/>
            <a:ext cx="752501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 Thessalonians chapter 4 verse 16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16:4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١ سالۆنیكی</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16:4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اول تسالونیکیان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48413601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727223" y="1533967"/>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 For the Lord himself will descend from heaven with a cry of command,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with the voice of an archangel, and with the sound of the trumpet of God. And the dead in Christ will rise first.</a:t>
            </a:r>
            <a:endParaRPr kumimoji="0" lang="en-GB" sz="22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56981" y="2682924"/>
            <a:ext cx="8064896" cy="769441"/>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a:t>
            </a:r>
            <a:r>
              <a:rPr kumimoji="0" lang="fa-IR" sz="2200" b="0" i="0" u="none" strike="noStrike" kern="1200" cap="none" spc="0" normalizeH="0" baseline="0" noProof="0" dirty="0">
                <a:ln>
                  <a:noFill/>
                </a:ln>
                <a:solidFill>
                  <a:srgbClr val="000000"/>
                </a:solidFill>
                <a:effectLst/>
                <a:uLnTx/>
                <a:uFillTx/>
                <a:latin typeface="Chalkboard"/>
                <a:ea typeface="+mn-ea"/>
                <a:cs typeface="+mn-cs"/>
              </a:rPr>
              <a:t>زیرا خداوند، خود با فرمانی بلندآواز و آوای رئیس فرشتگان و نفیر شیپور خدا، از آسمان فرود خواهد آمد. آنگاه نخست مردگانِ در مسیح، زنده خواهند شد.</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62709" y="3521288"/>
            <a:ext cx="7699820" cy="110799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200" b="0" i="0" u="none" strike="noStrike" kern="1200" cap="none" spc="0" normalizeH="0" baseline="0" noProof="0" dirty="0">
                <a:ln>
                  <a:noFill/>
                </a:ln>
                <a:solidFill>
                  <a:srgbClr val="000000"/>
                </a:solidFill>
                <a:effectLst/>
                <a:uLnTx/>
                <a:uFillTx/>
                <a:latin typeface="Chalkboard"/>
                <a:ea typeface="+mn-ea"/>
                <a:cs typeface="+mn-cs"/>
              </a:rPr>
              <a:t>چونکە مەسیحی خاوەن شکۆ خۆی بە دەنگی بەرز فەرمان دەدات، بە دەنگی سەرۆکی فریشتەکان و بە کەڕەنای خودا، لە ئاسمانەوە دێتە خوارەوە و یەکەم جار ئەو مردووانە هەڵدەستنەوە کە لەگەڵ مەسیحدا بوونەتە یەک </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56981" y="782549"/>
            <a:ext cx="752501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 Thessalonians chapter 4 verse 16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16:4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١ سالۆنیكی</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16:4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اول تسالونیکیان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31586359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727223" y="1533967"/>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 For the Lord himself will descend from heaven with a cry of command, with the voice of an archangel,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and with the sound of the trumpet of God. And the dead in Christ will rise first.</a:t>
            </a:r>
            <a:endParaRPr kumimoji="0" lang="en-GB" sz="22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56981" y="2682924"/>
            <a:ext cx="8064896" cy="769441"/>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a:t>
            </a:r>
            <a:r>
              <a:rPr kumimoji="0" lang="fa-IR" sz="2200" b="0" i="0" u="none" strike="noStrike" kern="1200" cap="none" spc="0" normalizeH="0" baseline="0" noProof="0" dirty="0">
                <a:ln>
                  <a:noFill/>
                </a:ln>
                <a:solidFill>
                  <a:srgbClr val="000000"/>
                </a:solidFill>
                <a:effectLst/>
                <a:uLnTx/>
                <a:uFillTx/>
                <a:latin typeface="Chalkboard"/>
                <a:ea typeface="+mn-ea"/>
                <a:cs typeface="+mn-cs"/>
              </a:rPr>
              <a:t>زیرا خداوند، خود با فرمانی بلندآواز و آوای رئیس فرشتگان و نفیر شیپور خدا، از آسمان فرود خواهد آمد. آنگاه نخست مردگانِ در مسیح، زنده خواهند شد.</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62709" y="3521288"/>
            <a:ext cx="7699820" cy="110799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200" b="0" i="0" u="none" strike="noStrike" kern="1200" cap="none" spc="0" normalizeH="0" baseline="0" noProof="0" dirty="0">
                <a:ln>
                  <a:noFill/>
                </a:ln>
                <a:solidFill>
                  <a:srgbClr val="000000"/>
                </a:solidFill>
                <a:effectLst/>
                <a:uLnTx/>
                <a:uFillTx/>
                <a:latin typeface="Chalkboard"/>
                <a:ea typeface="+mn-ea"/>
                <a:cs typeface="+mn-cs"/>
              </a:rPr>
              <a:t>چونکە مەسیحی خاوەن شکۆ خۆی بە دەنگی بەرز فەرمان دەدات، بە دەنگی سەرۆکی فریشتەکان و بە کەڕەنای خودا، لە ئاسمانەوە دێتە خوارەوە و یەکەم جار ئەو مردووانە هەڵدەستنەوە کە لەگەڵ مەسیحدا بوونەتە یەک </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56981" y="782549"/>
            <a:ext cx="752501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 Thessalonians chapter 4 verse 16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16:4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١ سالۆنیكی</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16:4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اول تسالونیکیان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96017404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727223" y="1533967"/>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 For the Lord himself will descend from heaven with a cry of command, with the voice of an archangel, and with the sound of the trumpet of God.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And the dead in Christ will rise first.</a:t>
            </a:r>
            <a:endParaRPr kumimoji="0" lang="en-GB" sz="22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56981" y="2682924"/>
            <a:ext cx="8064896" cy="769441"/>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a:t>
            </a:r>
            <a:r>
              <a:rPr kumimoji="0" lang="fa-IR" sz="2200" b="0" i="0" u="none" strike="noStrike" kern="1200" cap="none" spc="0" normalizeH="0" baseline="0" noProof="0" dirty="0">
                <a:ln>
                  <a:noFill/>
                </a:ln>
                <a:solidFill>
                  <a:srgbClr val="000000"/>
                </a:solidFill>
                <a:effectLst/>
                <a:uLnTx/>
                <a:uFillTx/>
                <a:latin typeface="Chalkboard"/>
                <a:ea typeface="+mn-ea"/>
                <a:cs typeface="+mn-cs"/>
              </a:rPr>
              <a:t>زیرا خداوند، خود با فرمانی بلندآواز و آوای رئیس فرشتگان و نفیر شیپور خدا، از آسمان فرود خواهد آمد. آنگاه نخست مردگانِ در مسیح، زنده خواهند شد.</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62709" y="3521288"/>
            <a:ext cx="7699820" cy="110799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200" b="0" i="0" u="none" strike="noStrike" kern="1200" cap="none" spc="0" normalizeH="0" baseline="0" noProof="0" dirty="0">
                <a:ln>
                  <a:noFill/>
                </a:ln>
                <a:solidFill>
                  <a:srgbClr val="000000"/>
                </a:solidFill>
                <a:effectLst/>
                <a:uLnTx/>
                <a:uFillTx/>
                <a:latin typeface="Chalkboard"/>
                <a:ea typeface="+mn-ea"/>
                <a:cs typeface="+mn-cs"/>
              </a:rPr>
              <a:t>چونکە مەسیحی خاوەن شکۆ خۆی بە دەنگی بەرز فەرمان دەدات، بە دەنگی سەرۆکی فریشتەکان و بە کەڕەنای خودا، لە ئاسمانەوە دێتە خوارەوە و یەکەم جار ئەو مردووانە هەڵدەستنەوە کە لەگەڵ مەسیحدا بوونەتە یەک </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56981" y="782549"/>
            <a:ext cx="752501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 Thessalonians chapter 4 verse 16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16:4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١ سالۆنیكی</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16:4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اول تسالونیکیان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2026301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727223" y="1533967"/>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 For the Lord himself will descend from heaven with a cry of command, with the voice of an archangel, and with the sound of the trumpet of God. And the dead in Christ will rise first.</a:t>
            </a:r>
            <a:endParaRPr kumimoji="0" lang="en-GB" sz="2200" b="1" i="0" u="none" strike="noStrike" kern="0" cap="none" spc="0" normalizeH="0" baseline="0" noProof="0" dirty="0">
              <a:ln>
                <a:noFill/>
              </a:ln>
              <a:solidFill>
                <a:srgbClr val="000000"/>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56981" y="2682924"/>
            <a:ext cx="8064896" cy="769441"/>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a:t>
            </a:r>
            <a:r>
              <a:rPr kumimoji="0" lang="fa-IR" sz="2200" b="0" i="0" u="none" strike="noStrike" kern="1200" cap="none" spc="0" normalizeH="0" baseline="0" noProof="0" dirty="0">
                <a:ln>
                  <a:noFill/>
                </a:ln>
                <a:solidFill>
                  <a:srgbClr val="000000"/>
                </a:solidFill>
                <a:effectLst/>
                <a:uLnTx/>
                <a:uFillTx/>
                <a:latin typeface="Chalkboard"/>
                <a:ea typeface="+mn-ea"/>
                <a:cs typeface="+mn-cs"/>
              </a:rPr>
              <a:t>زیرا خداوند، خود با فرمانی بلندآواز و آوای رئیس فرشتگان و نفیر شیپور خدا، از آسمان فرود خواهد آمد. آنگاه نخست مردگانِ در مسیح، زنده خواهند شد.</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62709" y="3521288"/>
            <a:ext cx="7699820" cy="110799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200" b="0" i="0" u="none" strike="noStrike" kern="1200" cap="none" spc="0" normalizeH="0" baseline="0" noProof="0" dirty="0">
                <a:ln>
                  <a:noFill/>
                </a:ln>
                <a:solidFill>
                  <a:srgbClr val="000000"/>
                </a:solidFill>
                <a:effectLst/>
                <a:uLnTx/>
                <a:uFillTx/>
                <a:latin typeface="Chalkboard"/>
                <a:ea typeface="+mn-ea"/>
                <a:cs typeface="+mn-cs"/>
              </a:rPr>
              <a:t>چونکە مەسیحی خاوەن شکۆ خۆی بە دەنگی بەرز فەرمان دەدات، بە دەنگی سەرۆکی فریشتەکان و بە کەڕەنای خودا، لە ئاسمانەوە دێتە خوارەوە و یەکەم جار ئەو مردووانە هەڵدەستنەوە کە لەگەڵ مەسیحدا بوونەتە یەک </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56981" y="782549"/>
            <a:ext cx="752501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 Thessalonians chapter 4 verse 16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16:4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١ سالۆنیكی</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16:4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اول تسالونیکیان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90698255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0E173387-6EB0-1F52-DE47-0E83F1A61BB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000" b="0" i="0" u="none" strike="noStrike" kern="1200" cap="none" spc="0" normalizeH="0" baseline="0" noProof="0" smtClean="0">
                <a:ln>
                  <a:noFill/>
                </a:ln>
                <a:solidFill>
                  <a:srgbClr val="808080"/>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0" lang="en-GB" sz="1000" b="0" i="0" u="none" strike="noStrike" kern="1200" cap="none" spc="0" normalizeH="0" baseline="0" noProof="0">
              <a:ln>
                <a:noFill/>
              </a:ln>
              <a:solidFill>
                <a:srgbClr val="808080"/>
              </a:solidFill>
              <a:effectLst/>
              <a:uLnTx/>
              <a:uFillTx/>
              <a:latin typeface="Century Gothic"/>
              <a:ea typeface="+mn-ea"/>
              <a:cs typeface="+mn-cs"/>
            </a:endParaRPr>
          </a:p>
        </p:txBody>
      </p:sp>
      <p:sp>
        <p:nvSpPr>
          <p:cNvPr id="6" name="Title 1">
            <a:extLst>
              <a:ext uri="{FF2B5EF4-FFF2-40B4-BE49-F238E27FC236}">
                <a16:creationId xmlns:a16="http://schemas.microsoft.com/office/drawing/2014/main" id="{E1594C49-C221-CEF3-C4E5-0395956BA1C7}"/>
              </a:ext>
            </a:extLst>
          </p:cNvPr>
          <p:cNvSpPr txBox="1">
            <a:spLocks noGrp="1"/>
          </p:cNvSpPr>
          <p:nvPr>
            <p:ph idx="1"/>
          </p:nvPr>
        </p:nvSpPr>
        <p:spPr bwMode="auto">
          <a:xfrm>
            <a:off x="395536" y="1203598"/>
            <a:ext cx="8424936" cy="3034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b="0" i="0" u="none" strike="noStrike" kern="0" cap="none" spc="0" normalizeH="0" baseline="0" noProof="0" dirty="0">
                <a:ln>
                  <a:noFill/>
                </a:ln>
                <a:solidFill>
                  <a:srgbClr val="000000"/>
                </a:solidFill>
                <a:effectLst/>
                <a:uLnTx/>
                <a:uFillTx/>
                <a:latin typeface="Chalkboard"/>
                <a:ea typeface="+mj-ea"/>
                <a:cs typeface="+mj-cs"/>
              </a:rPr>
              <a:t>Verses that tell us that Jesus Christ is our only hope of a long-term future</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a-IR" b="0" i="0" u="none" strike="noStrike" kern="0" cap="none" spc="0" normalizeH="0" baseline="0" noProof="0" dirty="0">
                <a:ln>
                  <a:noFill/>
                </a:ln>
                <a:solidFill>
                  <a:srgbClr val="000000"/>
                </a:solidFill>
                <a:effectLst/>
                <a:uLnTx/>
                <a:uFillTx/>
                <a:latin typeface="Chalkboard"/>
                <a:ea typeface="+mj-ea"/>
                <a:cs typeface="+mj-cs"/>
              </a:rPr>
              <a:t>آیاتی که به ما می گوید عیسی مسیح تنها امید ما برای آینده بلندمدت است</a:t>
            </a:r>
            <a:endParaRPr kumimoji="0" lang="en-GB" b="0" i="0" u="none" strike="noStrike" kern="0" cap="none" spc="0" normalizeH="0" baseline="0" noProof="0" dirty="0">
              <a:ln>
                <a:noFill/>
              </a:ln>
              <a:solidFill>
                <a:srgbClr val="000000"/>
              </a:solidFill>
              <a:effectLst/>
              <a:uLnTx/>
              <a:uFillTx/>
              <a:latin typeface="Chalkboard"/>
              <a:ea typeface="+mj-ea"/>
              <a:cs typeface="+mj-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a-IR" b="0" i="0" u="none" strike="noStrike" kern="0" cap="none" spc="0" normalizeH="0" baseline="0" noProof="0" dirty="0">
                <a:ln>
                  <a:noFill/>
                </a:ln>
                <a:solidFill>
                  <a:srgbClr val="000000"/>
                </a:solidFill>
                <a:effectLst/>
                <a:uLnTx/>
                <a:uFillTx/>
                <a:latin typeface="Chalkboard"/>
                <a:ea typeface="+mj-ea"/>
                <a:cs typeface="+mj-cs"/>
              </a:rPr>
              <a:t>ئەو ئایەتانەی کە پێمان دەڵێن عیسا مەسیح تاکە هیوای ئێمەیە بۆ داهاتووی درێژخایەن</a:t>
            </a:r>
            <a:endParaRPr kumimoji="0" lang="en-GB" b="0" i="0" u="none" strike="noStrike" kern="0" cap="none" spc="0" normalizeH="0" baseline="0" noProof="0" dirty="0">
              <a:ln>
                <a:noFill/>
              </a:ln>
              <a:solidFill>
                <a:srgbClr val="000000"/>
              </a:solidFill>
              <a:effectLst/>
              <a:uLnTx/>
              <a:uFillTx/>
              <a:latin typeface="Chalkboard"/>
              <a:ea typeface="+mj-ea"/>
              <a:cs typeface="+mj-cs"/>
            </a:endParaRPr>
          </a:p>
        </p:txBody>
      </p:sp>
      <p:sp>
        <p:nvSpPr>
          <p:cNvPr id="7" name="Title 1">
            <a:extLst>
              <a:ext uri="{FF2B5EF4-FFF2-40B4-BE49-F238E27FC236}">
                <a16:creationId xmlns:a16="http://schemas.microsoft.com/office/drawing/2014/main" id="{30979D98-DFB5-59B0-D1ED-E4526C534A58}"/>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85EEFD26-8956-D3A5-B49A-A22217C593F7}"/>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Tree>
    <p:extLst>
      <p:ext uri="{BB962C8B-B14F-4D97-AF65-F5344CB8AC3E}">
        <p14:creationId xmlns:p14="http://schemas.microsoft.com/office/powerpoint/2010/main" val="130283156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38</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56981" y="782549"/>
            <a:ext cx="752501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Acts chapter 4 verse 12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کردار</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اول اعمال رسولان</a:t>
            </a:r>
            <a:r>
              <a:rPr kumimoji="0" lang="en-GB" sz="2400" b="1" i="0" u="none" strike="noStrike" kern="1200" cap="none" spc="0" normalizeH="0" baseline="0" noProof="0" dirty="0">
                <a:ln>
                  <a:noFill/>
                </a:ln>
                <a:solidFill>
                  <a:srgbClr val="000000"/>
                </a:solidFill>
                <a:effectLst/>
                <a:uLnTx/>
                <a:uFillTx/>
                <a:latin typeface="Chalkboard"/>
                <a:ea typeface="+mn-ea"/>
                <a:cs typeface="+mn-cs"/>
              </a:rPr>
              <a:t> </a:t>
            </a:r>
          </a:p>
        </p:txBody>
      </p:sp>
    </p:spTree>
    <p:extLst>
      <p:ext uri="{BB962C8B-B14F-4D97-AF65-F5344CB8AC3E}">
        <p14:creationId xmlns:p14="http://schemas.microsoft.com/office/powerpoint/2010/main" val="191406461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744167" y="1650099"/>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 And there is salvation in no one else</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 for there is no other name under heaven given among men by which we must be saved.</a:t>
            </a:r>
            <a:endParaRPr kumimoji="0" lang="en-GB" sz="22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39</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56981" y="2682924"/>
            <a:ext cx="8064896" cy="769441"/>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a:t>
            </a:r>
            <a:r>
              <a:rPr kumimoji="0" lang="fa-IR" sz="2200" b="0" i="0" u="none" strike="noStrike" kern="1200" cap="none" spc="0" normalizeH="0" baseline="0" noProof="0" dirty="0">
                <a:ln>
                  <a:noFill/>
                </a:ln>
                <a:solidFill>
                  <a:srgbClr val="000000"/>
                </a:solidFill>
                <a:effectLst/>
                <a:uLnTx/>
                <a:uFillTx/>
                <a:latin typeface="Chalkboard"/>
                <a:ea typeface="+mn-ea"/>
                <a:cs typeface="+mn-cs"/>
              </a:rPr>
              <a:t>در هیچ‌کس جز او نجات نیست، زیرا زیر آسمان نامی جز نام عیسی به آدمیان داده نشده تا بدان نجات یابیم.»</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62709" y="3521288"/>
            <a:ext cx="7699820" cy="769441"/>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200" b="0" i="0" u="none" strike="noStrike" kern="1200" cap="none" spc="0" normalizeH="0" baseline="0" noProof="0" dirty="0">
                <a:ln>
                  <a:noFill/>
                </a:ln>
                <a:solidFill>
                  <a:srgbClr val="000000"/>
                </a:solidFill>
                <a:effectLst/>
                <a:uLnTx/>
                <a:uFillTx/>
                <a:latin typeface="Chalkboard"/>
                <a:ea typeface="+mn-ea"/>
                <a:cs typeface="+mn-cs"/>
              </a:rPr>
              <a:t>بێجگە لە عیسا ڕزگاربوون بە کەسی دیکە نییە، چونکە لەژێر ئاسماندا ناوێکی دیکە بە مرۆڤەکان نەدراوە کە بە هۆیەوە بتوانین ڕزگار بین.» </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56981" y="782549"/>
            <a:ext cx="752501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Acts chapter 4 verse 12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کردار</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اول اعمال رسولان</a:t>
            </a:r>
            <a:r>
              <a:rPr kumimoji="0" lang="en-GB" sz="2400" b="1" i="0" u="none" strike="noStrike" kern="1200" cap="none" spc="0" normalizeH="0" baseline="0" noProof="0" dirty="0">
                <a:ln>
                  <a:noFill/>
                </a:ln>
                <a:solidFill>
                  <a:srgbClr val="000000"/>
                </a:solidFill>
                <a:effectLst/>
                <a:uLnTx/>
                <a:uFillTx/>
                <a:latin typeface="Chalkboard"/>
                <a:ea typeface="+mn-ea"/>
                <a:cs typeface="+mn-cs"/>
              </a:rPr>
              <a:t> </a:t>
            </a:r>
          </a:p>
        </p:txBody>
      </p:sp>
    </p:spTree>
    <p:extLst>
      <p:ext uri="{BB962C8B-B14F-4D97-AF65-F5344CB8AC3E}">
        <p14:creationId xmlns:p14="http://schemas.microsoft.com/office/powerpoint/2010/main" val="16906450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pic>
        <p:nvPicPr>
          <p:cNvPr id="3" name="Picture 2">
            <a:extLst>
              <a:ext uri="{FF2B5EF4-FFF2-40B4-BE49-F238E27FC236}">
                <a16:creationId xmlns:a16="http://schemas.microsoft.com/office/drawing/2014/main" id="{57798F58-75FD-44CF-A72A-F2AC69FE5DC9}"/>
              </a:ext>
            </a:extLst>
          </p:cNvPr>
          <p:cNvPicPr>
            <a:picLocks noChangeAspect="1"/>
          </p:cNvPicPr>
          <p:nvPr/>
        </p:nvPicPr>
        <p:blipFill>
          <a:blip r:embed="rId5"/>
          <a:stretch>
            <a:fillRect/>
          </a:stretch>
        </p:blipFill>
        <p:spPr>
          <a:xfrm>
            <a:off x="3636958" y="4164766"/>
            <a:ext cx="1877731" cy="279192"/>
          </a:xfrm>
          <a:prstGeom prst="rect">
            <a:avLst/>
          </a:prstGeom>
        </p:spPr>
      </p:pic>
      <p:sp>
        <p:nvSpPr>
          <p:cNvPr id="7" name="TextBox 6">
            <a:extLst>
              <a:ext uri="{FF2B5EF4-FFF2-40B4-BE49-F238E27FC236}">
                <a16:creationId xmlns:a16="http://schemas.microsoft.com/office/drawing/2014/main" id="{13857825-B405-6E15-594A-B528C590334F}"/>
              </a:ext>
            </a:extLst>
          </p:cNvPr>
          <p:cNvSpPr txBox="1"/>
          <p:nvPr/>
        </p:nvSpPr>
        <p:spPr>
          <a:xfrm>
            <a:off x="1733982" y="1705485"/>
            <a:ext cx="5702267" cy="193899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4000" b="0" i="0" u="none" strike="noStrike" kern="1200" cap="none" spc="0" normalizeH="0" baseline="0" noProof="0" dirty="0">
                <a:ln>
                  <a:noFill/>
                </a:ln>
                <a:solidFill>
                  <a:srgbClr val="000000"/>
                </a:solidFill>
                <a:effectLst/>
                <a:uLnTx/>
                <a:uFillTx/>
                <a:latin typeface="Chalkboard"/>
                <a:ea typeface="+mn-ea"/>
                <a:cs typeface="+mn-cs"/>
              </a:rPr>
              <a:t>We will start with a prayer</a:t>
            </a:r>
          </a:p>
          <a:p>
            <a:pPr lvl="0" algn="r"/>
            <a:r>
              <a:rPr lang="fa-IR" sz="4000" dirty="0">
                <a:solidFill>
                  <a:srgbClr val="000000"/>
                </a:solidFill>
                <a:latin typeface="Chalkboard"/>
              </a:rPr>
              <a:t>با دعا شروع می کنیم</a:t>
            </a:r>
            <a:endParaRPr lang="en-GB" sz="4000" dirty="0">
              <a:solidFill>
                <a:srgbClr val="000000"/>
              </a:solidFill>
              <a:latin typeface="Chalkboard"/>
            </a:endParaRPr>
          </a:p>
          <a:p>
            <a:pPr lvl="0" algn="r"/>
            <a:r>
              <a:rPr kumimoji="0" lang="fa-IR" sz="4000" b="0" i="0" u="none" strike="noStrike" kern="1200" cap="none" spc="0" normalizeH="0" baseline="0" noProof="0" dirty="0">
                <a:ln>
                  <a:noFill/>
                </a:ln>
                <a:solidFill>
                  <a:srgbClr val="000000"/>
                </a:solidFill>
                <a:effectLst/>
                <a:uLnTx/>
                <a:uFillTx/>
                <a:latin typeface="Chalkboard"/>
                <a:ea typeface="+mn-ea"/>
                <a:cs typeface="+mn-cs"/>
              </a:rPr>
              <a:t>بە دوعایەک دەست پێدەکەین</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0" name="Title 1">
            <a:extLst>
              <a:ext uri="{FF2B5EF4-FFF2-40B4-BE49-F238E27FC236}">
                <a16:creationId xmlns:a16="http://schemas.microsoft.com/office/drawing/2014/main" id="{80C3C83B-0A44-6387-DAB2-19FBAD8F2A07}"/>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1" name="TextBox 10">
            <a:extLst>
              <a:ext uri="{FF2B5EF4-FFF2-40B4-BE49-F238E27FC236}">
                <a16:creationId xmlns:a16="http://schemas.microsoft.com/office/drawing/2014/main" id="{776CB1FC-F016-FF0F-DC3E-A4891D2E7643}"/>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Tree>
    <p:extLst>
      <p:ext uri="{BB962C8B-B14F-4D97-AF65-F5344CB8AC3E}">
        <p14:creationId xmlns:p14="http://schemas.microsoft.com/office/powerpoint/2010/main" val="67511479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744167" y="1650099"/>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 And there is salvation in no one else, for there is no other name under heaven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given among men by which we must be saved.</a:t>
            </a:r>
            <a:endParaRPr kumimoji="0" lang="en-GB" sz="22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40</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56981" y="2682924"/>
            <a:ext cx="8064896" cy="769441"/>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a:t>
            </a:r>
            <a:r>
              <a:rPr kumimoji="0" lang="fa-IR" sz="2200" b="0" i="0" u="none" strike="noStrike" kern="1200" cap="none" spc="0" normalizeH="0" baseline="0" noProof="0" dirty="0">
                <a:ln>
                  <a:noFill/>
                </a:ln>
                <a:solidFill>
                  <a:srgbClr val="000000"/>
                </a:solidFill>
                <a:effectLst/>
                <a:uLnTx/>
                <a:uFillTx/>
                <a:latin typeface="Chalkboard"/>
                <a:ea typeface="+mn-ea"/>
                <a:cs typeface="+mn-cs"/>
              </a:rPr>
              <a:t>در هیچ‌کس جز او نجات نیست، زیرا زیر آسمان نامی جز نام عیسی به آدمیان داده نشده تا بدان نجات یابیم.»</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62709" y="3521288"/>
            <a:ext cx="7699820" cy="769441"/>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200" b="0" i="0" u="none" strike="noStrike" kern="1200" cap="none" spc="0" normalizeH="0" baseline="0" noProof="0" dirty="0">
                <a:ln>
                  <a:noFill/>
                </a:ln>
                <a:solidFill>
                  <a:srgbClr val="000000"/>
                </a:solidFill>
                <a:effectLst/>
                <a:uLnTx/>
                <a:uFillTx/>
                <a:latin typeface="Chalkboard"/>
                <a:ea typeface="+mn-ea"/>
                <a:cs typeface="+mn-cs"/>
              </a:rPr>
              <a:t>بێجگە لە عیسا ڕزگاربوون بە کەسی دیکە نییە، چونکە لەژێر ئاسماندا ناوێکی دیکە بە مرۆڤەکان نەدراوە کە بە هۆیەوە بتوانین ڕزگار بین.» </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56981" y="782549"/>
            <a:ext cx="752501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Acts chapter 4 verse 12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کردار</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اول اعمال رسولان</a:t>
            </a:r>
            <a:r>
              <a:rPr kumimoji="0" lang="en-GB" sz="2400" b="1" i="0" u="none" strike="noStrike" kern="1200" cap="none" spc="0" normalizeH="0" baseline="0" noProof="0" dirty="0">
                <a:ln>
                  <a:noFill/>
                </a:ln>
                <a:solidFill>
                  <a:srgbClr val="000000"/>
                </a:solidFill>
                <a:effectLst/>
                <a:uLnTx/>
                <a:uFillTx/>
                <a:latin typeface="Chalkboard"/>
                <a:ea typeface="+mn-ea"/>
                <a:cs typeface="+mn-cs"/>
              </a:rPr>
              <a:t> </a:t>
            </a:r>
          </a:p>
        </p:txBody>
      </p:sp>
    </p:spTree>
    <p:extLst>
      <p:ext uri="{BB962C8B-B14F-4D97-AF65-F5344CB8AC3E}">
        <p14:creationId xmlns:p14="http://schemas.microsoft.com/office/powerpoint/2010/main" val="394662243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744167" y="1650099"/>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 And there is salvation in no one else, for there is no other name under heaven given among men by which we must be saved.</a:t>
            </a:r>
            <a:endParaRPr kumimoji="0" lang="en-GB" sz="2200" b="1" i="0" u="none" strike="noStrike" kern="0" cap="none" spc="0" normalizeH="0" baseline="0" noProof="0" dirty="0">
              <a:ln>
                <a:noFill/>
              </a:ln>
              <a:solidFill>
                <a:srgbClr val="000000"/>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41</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56981" y="2682924"/>
            <a:ext cx="8064896" cy="769441"/>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a:t>
            </a:r>
            <a:r>
              <a:rPr kumimoji="0" lang="fa-IR" sz="2200" b="0" i="0" u="none" strike="noStrike" kern="1200" cap="none" spc="0" normalizeH="0" baseline="0" noProof="0" dirty="0">
                <a:ln>
                  <a:noFill/>
                </a:ln>
                <a:solidFill>
                  <a:srgbClr val="000000"/>
                </a:solidFill>
                <a:effectLst/>
                <a:uLnTx/>
                <a:uFillTx/>
                <a:latin typeface="Chalkboard"/>
                <a:ea typeface="+mn-ea"/>
                <a:cs typeface="+mn-cs"/>
              </a:rPr>
              <a:t>در هیچ‌کس جز او نجات نیست، زیرا زیر آسمان نامی جز نام عیسی به آدمیان داده نشده تا بدان نجات یابیم.»</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62709" y="3521288"/>
            <a:ext cx="7699820" cy="769441"/>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200" b="0" i="0" u="none" strike="noStrike" kern="1200" cap="none" spc="0" normalizeH="0" baseline="0" noProof="0" dirty="0">
                <a:ln>
                  <a:noFill/>
                </a:ln>
                <a:solidFill>
                  <a:srgbClr val="000000"/>
                </a:solidFill>
                <a:effectLst/>
                <a:uLnTx/>
                <a:uFillTx/>
                <a:latin typeface="Chalkboard"/>
                <a:ea typeface="+mn-ea"/>
                <a:cs typeface="+mn-cs"/>
              </a:rPr>
              <a:t>بێجگە لە عیسا ڕزگاربوون بە کەسی دیکە نییە، چونکە لەژێر ئاسماندا ناوێکی دیکە بە مرۆڤەکان نەدراوە کە بە هۆیەوە بتوانین ڕزگار بین.» </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56981" y="782549"/>
            <a:ext cx="752501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Acts chapter 4 verse 12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کردار</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اول اعمال رسولان</a:t>
            </a:r>
            <a:r>
              <a:rPr kumimoji="0" lang="en-GB" sz="2400" b="1" i="0" u="none" strike="noStrike" kern="1200" cap="none" spc="0" normalizeH="0" baseline="0" noProof="0" dirty="0">
                <a:ln>
                  <a:noFill/>
                </a:ln>
                <a:solidFill>
                  <a:srgbClr val="000000"/>
                </a:solidFill>
                <a:effectLst/>
                <a:uLnTx/>
                <a:uFillTx/>
                <a:latin typeface="Chalkboard"/>
                <a:ea typeface="+mn-ea"/>
                <a:cs typeface="+mn-cs"/>
              </a:rPr>
              <a:t> </a:t>
            </a:r>
          </a:p>
        </p:txBody>
      </p:sp>
    </p:spTree>
    <p:extLst>
      <p:ext uri="{BB962C8B-B14F-4D97-AF65-F5344CB8AC3E}">
        <p14:creationId xmlns:p14="http://schemas.microsoft.com/office/powerpoint/2010/main" val="131465645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42</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56981" y="782549"/>
            <a:ext cx="752501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John chapter 14 verse 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6:14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یۆحەنا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6:14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43497816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744167" y="1650099"/>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  Jesus said to him, I am the way,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and the truth, and the life. No one comes to the Father except through me.</a:t>
            </a:r>
            <a:endParaRPr kumimoji="0" lang="en-GB" sz="22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43</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56981" y="2682924"/>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عیسی به او گفت: «من راه و راستی و حیات هستم؛ هیچ‌کس جز به‌‌واسطة من، نزد پدر نمی‌آید.</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62709" y="3521288"/>
            <a:ext cx="7699820" cy="769441"/>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200" b="0" i="0" u="none" strike="noStrike" kern="1200" cap="none" spc="0" normalizeH="0" baseline="0" noProof="0" dirty="0">
                <a:ln>
                  <a:noFill/>
                </a:ln>
                <a:solidFill>
                  <a:srgbClr val="000000"/>
                </a:solidFill>
                <a:effectLst/>
                <a:uLnTx/>
                <a:uFillTx/>
                <a:latin typeface="Chalkboard"/>
                <a:ea typeface="+mn-ea"/>
                <a:cs typeface="+mn-cs"/>
              </a:rPr>
              <a:t>عیساش پێی فەرموو: «منم ڕێگا و ڕاستی و ژیان. کەس نایەتە لای باوک لە ڕێگەی منەوە نەبێت. </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56981" y="782549"/>
            <a:ext cx="752501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John chapter 14 verse 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6:14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یۆحەنا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6:14</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a:t>
            </a:r>
          </a:p>
        </p:txBody>
      </p:sp>
    </p:spTree>
    <p:extLst>
      <p:ext uri="{BB962C8B-B14F-4D97-AF65-F5344CB8AC3E}">
        <p14:creationId xmlns:p14="http://schemas.microsoft.com/office/powerpoint/2010/main" val="385902288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744167" y="1650099"/>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  Jesus said to him, I am the way, and the truth, and the life.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No one comes to the Father except through me.</a:t>
            </a:r>
            <a:endParaRPr kumimoji="0" lang="en-GB" sz="22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44</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56981" y="2682924"/>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عیسی به او گفت: «من راه و راستی و حیات هستم؛ هیچ‌کس جز به‌‌واسطة من، نزد پدر نمی‌آید.</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62709" y="3521288"/>
            <a:ext cx="7699820" cy="769441"/>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200" b="0" i="0" u="none" strike="noStrike" kern="1200" cap="none" spc="0" normalizeH="0" baseline="0" noProof="0" dirty="0">
                <a:ln>
                  <a:noFill/>
                </a:ln>
                <a:solidFill>
                  <a:srgbClr val="000000"/>
                </a:solidFill>
                <a:effectLst/>
                <a:uLnTx/>
                <a:uFillTx/>
                <a:latin typeface="Chalkboard"/>
                <a:ea typeface="+mn-ea"/>
                <a:cs typeface="+mn-cs"/>
              </a:rPr>
              <a:t>عیساش پێی فەرموو: «منم ڕێگا و ڕاستی و ژیان. کەس نایەتە لای باوک لە ڕێگەی منەوە نەبێت. </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56981" y="782549"/>
            <a:ext cx="752501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John chapter 14 verse 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6:14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یۆحەنا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6:14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02595787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744167" y="1650099"/>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  Jesus said to him, I am the way, and the truth, and the life. No one comes to the Father except through me.</a:t>
            </a:r>
            <a:endParaRPr kumimoji="0" lang="en-GB" sz="2200" b="1" i="0" u="none" strike="noStrike" kern="0" cap="none" spc="0" normalizeH="0" baseline="0" noProof="0" dirty="0">
              <a:ln>
                <a:noFill/>
              </a:ln>
              <a:solidFill>
                <a:srgbClr val="000000"/>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45</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56981" y="2682924"/>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عیسی به او گفت: «من راه و راستی و حیات هستم؛ هیچ‌کس جز به‌‌واسطة من، نزد پدر نمی‌آید.</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62709" y="3521288"/>
            <a:ext cx="7699820" cy="769441"/>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200" b="0" i="0" u="none" strike="noStrike" kern="1200" cap="none" spc="0" normalizeH="0" baseline="0" noProof="0" dirty="0">
                <a:ln>
                  <a:noFill/>
                </a:ln>
                <a:solidFill>
                  <a:srgbClr val="000000"/>
                </a:solidFill>
                <a:effectLst/>
                <a:uLnTx/>
                <a:uFillTx/>
                <a:latin typeface="Chalkboard"/>
                <a:ea typeface="+mn-ea"/>
                <a:cs typeface="+mn-cs"/>
              </a:rPr>
              <a:t>عیساش پێی فەرموو: «منم ڕێگا و ڕاستی و ژیان. کەس نایەتە لای باوک لە ڕێگەی منەوە نەبێت. </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56981" y="782549"/>
            <a:ext cx="752501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John chapter 14 verse 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6:14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یۆحەنا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6:14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84013650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46</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56981" y="782549"/>
            <a:ext cx="752501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John chapter 6 verse 40</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14:6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یۆحەنا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14:6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97569776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744167" y="1508128"/>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For this is the will of my Father,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that everyone who looks on the Son and believes in him should have eternal life, and I will raise him up on the last day.</a:t>
            </a:r>
            <a:endParaRPr kumimoji="0" lang="en-GB" sz="22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47</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56981" y="2523549"/>
            <a:ext cx="8064896"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زیرا خواست پدر من این است که هر که به پسر بنگرد و به او ایمان آوَرَد، از حیات جاویدان برخوردار شود، و من در روز بازپسین او را بر خواهم خیزانید.»</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62709" y="3723878"/>
            <a:ext cx="7699820" cy="769441"/>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200" b="0" i="0" u="none" strike="noStrike" kern="1200" cap="none" spc="0" normalizeH="0" baseline="0" noProof="0" dirty="0">
                <a:ln>
                  <a:noFill/>
                </a:ln>
                <a:solidFill>
                  <a:srgbClr val="000000"/>
                </a:solidFill>
                <a:effectLst/>
                <a:uLnTx/>
                <a:uFillTx/>
                <a:latin typeface="Chalkboard"/>
                <a:ea typeface="+mn-ea"/>
                <a:cs typeface="+mn-cs"/>
              </a:rPr>
              <a:t>خواستی باوکم ئەمەیە: هەرکەسێک تەماشای کوڕەکە بکات و باوەڕی پێ بهێنێت ژیانی هەتاهەتایی دەبێت، منیش لە ڕۆژی دواییدا زیندووی دەکەمەوە.» </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56981" y="782549"/>
            <a:ext cx="752501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John chapter 6 verse 40</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14:6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یۆحەنا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14:6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36312712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744167" y="1508128"/>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For this is the will of my Father, that everyone who looks on the Son and believes in him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should have eternal life, and I will raise him up on the last day.</a:t>
            </a:r>
            <a:endParaRPr kumimoji="0" lang="en-GB" sz="22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48</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56981" y="2523549"/>
            <a:ext cx="8064896"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زیرا خواست پدر من این است که هر که به پسر بنگرد و به او ایمان آوَرَد، از حیات جاویدان برخوردار شود، و من در روز بازپسین او را بر خواهم خیزانید.»</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62709" y="3723878"/>
            <a:ext cx="7699820" cy="769441"/>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200" b="0" i="0" u="none" strike="noStrike" kern="1200" cap="none" spc="0" normalizeH="0" baseline="0" noProof="0" dirty="0">
                <a:ln>
                  <a:noFill/>
                </a:ln>
                <a:solidFill>
                  <a:srgbClr val="000000"/>
                </a:solidFill>
                <a:effectLst/>
                <a:uLnTx/>
                <a:uFillTx/>
                <a:latin typeface="Chalkboard"/>
                <a:ea typeface="+mn-ea"/>
                <a:cs typeface="+mn-cs"/>
              </a:rPr>
              <a:t>خواستی باوکم ئەمەیە: هەرکەسێک تەماشای کوڕەکە بکات و باوەڕی پێ بهێنێت ژیانی هەتاهەتایی دەبێت، منیش لە ڕۆژی دواییدا زیندووی دەکەمەوە.» </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56981" y="782549"/>
            <a:ext cx="752501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John chapter 6 verse 40</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14:6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یۆحەنا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14:6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0761104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744167" y="1508128"/>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For this is the will of my Father, that everyone who looks on the Son and believes in him should have eternal life,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and I will raise him up on the last day.</a:t>
            </a:r>
            <a:endParaRPr kumimoji="0" lang="en-GB" sz="22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49</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56981" y="2523549"/>
            <a:ext cx="8064896"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زیرا خواست پدر من این است که هر که به پسر بنگرد و به او ایمان آوَرَد، از حیات جاویدان برخوردار شود، و من در روز بازپسین او را بر خواهم خیزانید.»</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62709" y="3723878"/>
            <a:ext cx="7699820" cy="769441"/>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200" b="0" i="0" u="none" strike="noStrike" kern="1200" cap="none" spc="0" normalizeH="0" baseline="0" noProof="0" dirty="0">
                <a:ln>
                  <a:noFill/>
                </a:ln>
                <a:solidFill>
                  <a:srgbClr val="000000"/>
                </a:solidFill>
                <a:effectLst/>
                <a:uLnTx/>
                <a:uFillTx/>
                <a:latin typeface="Chalkboard"/>
                <a:ea typeface="+mn-ea"/>
                <a:cs typeface="+mn-cs"/>
              </a:rPr>
              <a:t>خواستی باوکم ئەمەیە: هەرکەسێک تەماشای کوڕەکە بکات و باوەڕی پێ بهێنێت ژیانی هەتاهەتایی دەبێت، منیش لە ڕۆژی دواییدا زیندووی دەکەمەوە.» </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56981" y="782549"/>
            <a:ext cx="752501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John chapter 6 verse 40</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14:6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یۆحەنا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14:6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1317198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0E173387-6EB0-1F52-DE47-0E83F1A61BB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000" b="0" i="0" u="none" strike="noStrike" kern="1200" cap="none" spc="0" normalizeH="0" baseline="0" noProof="0" smtClean="0">
                <a:ln>
                  <a:noFill/>
                </a:ln>
                <a:solidFill>
                  <a:srgbClr val="808080"/>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000" b="0" i="0" u="none" strike="noStrike" kern="1200" cap="none" spc="0" normalizeH="0" baseline="0" noProof="0">
              <a:ln>
                <a:noFill/>
              </a:ln>
              <a:solidFill>
                <a:srgbClr val="808080"/>
              </a:solidFill>
              <a:effectLst/>
              <a:uLnTx/>
              <a:uFillTx/>
              <a:latin typeface="Century Gothic"/>
              <a:ea typeface="+mn-ea"/>
              <a:cs typeface="+mn-cs"/>
            </a:endParaRPr>
          </a:p>
        </p:txBody>
      </p:sp>
      <p:sp>
        <p:nvSpPr>
          <p:cNvPr id="6" name="Title 1">
            <a:extLst>
              <a:ext uri="{FF2B5EF4-FFF2-40B4-BE49-F238E27FC236}">
                <a16:creationId xmlns:a16="http://schemas.microsoft.com/office/drawing/2014/main" id="{E1594C49-C221-CEF3-C4E5-0395956BA1C7}"/>
              </a:ext>
            </a:extLst>
          </p:cNvPr>
          <p:cNvSpPr txBox="1">
            <a:spLocks noGrp="1"/>
          </p:cNvSpPr>
          <p:nvPr>
            <p:ph idx="1"/>
          </p:nvPr>
        </p:nvSpPr>
        <p:spPr bwMode="auto">
          <a:xfrm>
            <a:off x="917776" y="1203598"/>
            <a:ext cx="7632848" cy="3034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b="0" i="0" u="none" strike="noStrike" kern="0" cap="none" spc="0" normalizeH="0" baseline="0" noProof="0" dirty="0">
                <a:ln>
                  <a:noFill/>
                </a:ln>
                <a:solidFill>
                  <a:srgbClr val="000000"/>
                </a:solidFill>
                <a:effectLst/>
                <a:uLnTx/>
                <a:uFillTx/>
                <a:latin typeface="Chalkboard"/>
                <a:ea typeface="+mj-ea"/>
                <a:cs typeface="+mj-cs"/>
              </a:rPr>
              <a:t>Verses that tell us that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b="0" i="0" u="none" strike="noStrike" kern="0" cap="none" spc="0" normalizeH="0" baseline="0" noProof="0" dirty="0">
                <a:ln>
                  <a:noFill/>
                </a:ln>
                <a:solidFill>
                  <a:srgbClr val="000000"/>
                </a:solidFill>
                <a:effectLst/>
                <a:uLnTx/>
                <a:uFillTx/>
                <a:latin typeface="Chalkboard"/>
                <a:ea typeface="+mj-ea"/>
                <a:cs typeface="+mj-cs"/>
              </a:rPr>
              <a:t>we can rise from the dead</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a-IR" b="0" i="0" u="none" strike="noStrike" kern="0" cap="none" spc="0" normalizeH="0" baseline="0" noProof="0" dirty="0">
                <a:ln>
                  <a:noFill/>
                </a:ln>
                <a:solidFill>
                  <a:srgbClr val="000000"/>
                </a:solidFill>
                <a:effectLst/>
                <a:uLnTx/>
                <a:uFillTx/>
                <a:latin typeface="Chalkboard"/>
                <a:ea typeface="+mj-ea"/>
                <a:cs typeface="+mj-cs"/>
              </a:rPr>
              <a:t>آیاتی که این را به ما می گوید</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a-IR" b="0" i="0" u="none" strike="noStrike" kern="0" cap="none" spc="0" normalizeH="0" baseline="0" noProof="0" dirty="0">
                <a:ln>
                  <a:noFill/>
                </a:ln>
                <a:solidFill>
                  <a:srgbClr val="000000"/>
                </a:solidFill>
                <a:effectLst/>
                <a:uLnTx/>
                <a:uFillTx/>
                <a:latin typeface="Chalkboard"/>
                <a:ea typeface="+mj-ea"/>
                <a:cs typeface="+mj-cs"/>
              </a:rPr>
              <a:t>ما می توانیم از مردگان برخیزیم</a:t>
            </a:r>
            <a:endParaRPr kumimoji="0" lang="en-GB" b="0" i="0" u="none" strike="noStrike" kern="0" cap="none" spc="0" normalizeH="0" baseline="0" noProof="0" dirty="0">
              <a:ln>
                <a:noFill/>
              </a:ln>
              <a:solidFill>
                <a:srgbClr val="000000"/>
              </a:solidFill>
              <a:effectLst/>
              <a:uLnTx/>
              <a:uFillTx/>
              <a:latin typeface="Chalkboard"/>
              <a:ea typeface="+mj-ea"/>
              <a:cs typeface="+mj-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a-IR" b="0" i="0" u="none" strike="noStrike" kern="0" cap="none" spc="0" normalizeH="0" baseline="0" noProof="0" dirty="0">
                <a:ln>
                  <a:noFill/>
                </a:ln>
                <a:solidFill>
                  <a:srgbClr val="000000"/>
                </a:solidFill>
                <a:effectLst/>
                <a:uLnTx/>
                <a:uFillTx/>
                <a:latin typeface="Chalkboard"/>
                <a:ea typeface="+mj-ea"/>
                <a:cs typeface="+mj-cs"/>
              </a:rPr>
              <a:t>ئایەتەکان پێمان دەڵێن کە دەتوانین لە مردن هەستین</a:t>
            </a:r>
            <a:endParaRPr kumimoji="0" lang="en-GB" b="0" i="0" u="none" strike="noStrike" kern="0" cap="none" spc="0" normalizeH="0" baseline="0" noProof="0" dirty="0">
              <a:ln>
                <a:noFill/>
              </a:ln>
              <a:solidFill>
                <a:srgbClr val="000000"/>
              </a:solidFill>
              <a:effectLst/>
              <a:uLnTx/>
              <a:uFillTx/>
              <a:latin typeface="Chalkboard"/>
              <a:ea typeface="+mj-ea"/>
              <a:cs typeface="+mj-cs"/>
            </a:endParaRPr>
          </a:p>
        </p:txBody>
      </p:sp>
      <p:sp>
        <p:nvSpPr>
          <p:cNvPr id="7" name="Title 1">
            <a:extLst>
              <a:ext uri="{FF2B5EF4-FFF2-40B4-BE49-F238E27FC236}">
                <a16:creationId xmlns:a16="http://schemas.microsoft.com/office/drawing/2014/main" id="{30979D98-DFB5-59B0-D1ED-E4526C534A58}"/>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85EEFD26-8956-D3A5-B49A-A22217C593F7}"/>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Tree>
    <p:extLst>
      <p:ext uri="{BB962C8B-B14F-4D97-AF65-F5344CB8AC3E}">
        <p14:creationId xmlns:p14="http://schemas.microsoft.com/office/powerpoint/2010/main" val="170350545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744167" y="1508128"/>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For this is the will of my Father, that everyone who looks on the Son and believes in him should have eternal life, and I will raise him up on the last day.</a:t>
            </a:r>
            <a:endParaRPr kumimoji="0" lang="en-GB" sz="2200" b="1" i="0" u="none" strike="noStrike" kern="0" cap="none" spc="0" normalizeH="0" baseline="0" noProof="0" dirty="0">
              <a:ln>
                <a:noFill/>
              </a:ln>
              <a:solidFill>
                <a:srgbClr val="000000"/>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50</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56981" y="2523549"/>
            <a:ext cx="8064896"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زیرا خواست پدر من این است که هر که به پسر بنگرد و به او ایمان آوَرَد، از حیات جاویدان برخوردار شود، و من در روز بازپسین او را بر خواهم خیزانید.»</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62709" y="3723878"/>
            <a:ext cx="7699820" cy="769441"/>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200" b="0" i="0" u="none" strike="noStrike" kern="1200" cap="none" spc="0" normalizeH="0" baseline="0" noProof="0" dirty="0">
                <a:ln>
                  <a:noFill/>
                </a:ln>
                <a:solidFill>
                  <a:srgbClr val="000000"/>
                </a:solidFill>
                <a:effectLst/>
                <a:uLnTx/>
                <a:uFillTx/>
                <a:latin typeface="Chalkboard"/>
                <a:ea typeface="+mn-ea"/>
                <a:cs typeface="+mn-cs"/>
              </a:rPr>
              <a:t>خواستی باوکم ئەمەیە: هەرکەسێک تەماشای کوڕەکە بکات و باوەڕی پێ بهێنێت ژیانی هەتاهەتایی دەبێت، منیش لە ڕۆژی دواییدا زیندووی دەکەمەوە.» </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56981" y="782549"/>
            <a:ext cx="752501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John chapter 6 verse 40</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14:6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یۆحەنا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14:6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02705151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51</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39552" y="748265"/>
            <a:ext cx="752501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John chapter 20 verses 30 and 31</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31,30:20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یۆحەنا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31,30:20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07199597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1050" y="1427417"/>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 </a:t>
            </a:r>
            <a:r>
              <a:rPr kumimoji="0" lang="en-GB" sz="2000" b="1" i="0" u="none" strike="noStrike" kern="0" cap="none" spc="0" normalizeH="0" baseline="0" noProof="0" dirty="0">
                <a:ln>
                  <a:noFill/>
                </a:ln>
                <a:solidFill>
                  <a:srgbClr val="333333"/>
                </a:solidFill>
                <a:effectLst/>
                <a:uLnTx/>
                <a:uFillTx/>
                <a:latin typeface="Chalkboard"/>
                <a:ea typeface="+mn-ea"/>
                <a:cs typeface="+mn-cs"/>
              </a:rPr>
              <a:t>Now Jesus did many other signs </a:t>
            </a:r>
            <a:r>
              <a:rPr kumimoji="0" lang="en-GB" sz="2000" b="1" i="0" u="none" strike="noStrike" kern="0" cap="none" spc="0" normalizeH="0" baseline="0" noProof="0" dirty="0">
                <a:ln>
                  <a:noFill/>
                </a:ln>
                <a:solidFill>
                  <a:schemeClr val="bg1">
                    <a:lumMod val="85000"/>
                  </a:schemeClr>
                </a:solidFill>
                <a:effectLst/>
                <a:uLnTx/>
                <a:uFillTx/>
                <a:latin typeface="Chalkboard"/>
                <a:ea typeface="+mn-ea"/>
                <a:cs typeface="+mn-cs"/>
              </a:rPr>
              <a:t>in the presence of the disciples, which are not written in this book; but these are written so that you may believe that Jesus is the Christ, the Son of God, and that by believing you may have life in his name</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a:t>
            </a:r>
            <a:endParaRPr kumimoji="0" lang="en-GB" sz="22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52</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9552" y="2692747"/>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 عیسی آیات بسیارِ دیگر در حضور شاگردان به‌‌ظهور رسانید که در این کتاب نوشته نشده است.</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امّا اینها نوشته شد تا ایمان آورید که عیسی همان «مسیح»، پسر خداست، و تا با این ایمان، در نام او حیات داشته باشید.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04628" y="3643488"/>
            <a:ext cx="7699820" cy="110799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200" b="0" i="0" u="none" strike="noStrike" kern="1200" cap="none" spc="0" normalizeH="0" baseline="0" noProof="0" dirty="0">
                <a:ln>
                  <a:noFill/>
                </a:ln>
                <a:solidFill>
                  <a:srgbClr val="000000"/>
                </a:solidFill>
                <a:effectLst/>
                <a:uLnTx/>
                <a:uFillTx/>
                <a:latin typeface="Chalkboard"/>
                <a:ea typeface="+mn-ea"/>
                <a:cs typeface="+mn-cs"/>
              </a:rPr>
              <a:t>عیسا لەبەردەم قوتابییەکانیدا زۆر پەرجووی دیکەی کرد کە لەم پەڕتووکەدا نەنووسراوە.بەڵام ئەمانە نووسراون تاکو ئێوە باوەڕ بهێنن کە عیسا مەسیحەکەیە، کوڕی خودایە، تاکو بە باوەڕهێنان بە ناوی ئەو ژیانتان هەبێت. </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39552" y="748265"/>
            <a:ext cx="752501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John chapter 20 verses 30 and 31</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31,30:20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یۆحەنا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31,30:20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403252624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1050" y="1427417"/>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 </a:t>
            </a:r>
            <a:r>
              <a:rPr kumimoji="0" lang="en-GB" sz="2000" b="1" i="0" u="none" strike="noStrike" kern="0" cap="none" spc="0" normalizeH="0" baseline="0" noProof="0" dirty="0">
                <a:ln>
                  <a:noFill/>
                </a:ln>
                <a:solidFill>
                  <a:srgbClr val="333333"/>
                </a:solidFill>
                <a:effectLst/>
                <a:uLnTx/>
                <a:uFillTx/>
                <a:latin typeface="Chalkboard"/>
                <a:ea typeface="+mn-ea"/>
                <a:cs typeface="+mn-cs"/>
              </a:rPr>
              <a:t>Now Jesus did many other signs in the presence of the disciples, </a:t>
            </a:r>
            <a:r>
              <a:rPr kumimoji="0" lang="en-GB" sz="2000" b="1" i="0" u="none" strike="noStrike" kern="0" cap="none" spc="0" normalizeH="0" baseline="0" noProof="0" dirty="0">
                <a:ln>
                  <a:noFill/>
                </a:ln>
                <a:solidFill>
                  <a:schemeClr val="bg1">
                    <a:lumMod val="85000"/>
                  </a:schemeClr>
                </a:solidFill>
                <a:effectLst/>
                <a:uLnTx/>
                <a:uFillTx/>
                <a:latin typeface="Chalkboard"/>
                <a:ea typeface="+mn-ea"/>
                <a:cs typeface="+mn-cs"/>
              </a:rPr>
              <a:t>which are not written in this book; but these are written so that you may believe that Jesus is the Christ, the Son of God, and that by believing you may have life in his name</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a:t>
            </a:r>
            <a:endParaRPr kumimoji="0" lang="en-GB" sz="22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53</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9552" y="2692747"/>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 عیسی آیات بسیارِ دیگر در حضور شاگردان به‌‌ظهور رسانید که در این کتاب نوشته نشده است.</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امّا اینها نوشته شد تا ایمان آورید که عیسی همان «مسیح»، پسر خداست، و تا با این ایمان، در نام او حیات داشته باشید.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04628" y="3643488"/>
            <a:ext cx="7699820" cy="110799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200" b="0" i="0" u="none" strike="noStrike" kern="1200" cap="none" spc="0" normalizeH="0" baseline="0" noProof="0" dirty="0">
                <a:ln>
                  <a:noFill/>
                </a:ln>
                <a:solidFill>
                  <a:srgbClr val="000000"/>
                </a:solidFill>
                <a:effectLst/>
                <a:uLnTx/>
                <a:uFillTx/>
                <a:latin typeface="Chalkboard"/>
                <a:ea typeface="+mn-ea"/>
                <a:cs typeface="+mn-cs"/>
              </a:rPr>
              <a:t>عیسا لەبەردەم قوتابییەکانیدا زۆر پەرجووی دیکەی کرد کە لەم پەڕتووکەدا نەنووسراوە.بەڵام ئەمانە نووسراون تاکو ئێوە باوەڕ بهێنن کە عیسا مەسیحەکەیە، کوڕی خودایە، تاکو بە باوەڕهێنان بە ناوی ئەو ژیانتان هەبێت. </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39552" y="748265"/>
            <a:ext cx="752501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John chapter 20 verses 30 and 31</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31,30:20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یۆحەنا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31,30:20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55968368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1050" y="1427417"/>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 </a:t>
            </a:r>
            <a:r>
              <a:rPr kumimoji="0" lang="en-GB" sz="2000" b="1" i="0" u="none" strike="noStrike" kern="0" cap="none" spc="0" normalizeH="0" baseline="0" noProof="0" dirty="0">
                <a:ln>
                  <a:noFill/>
                </a:ln>
                <a:solidFill>
                  <a:srgbClr val="333333"/>
                </a:solidFill>
                <a:effectLst/>
                <a:uLnTx/>
                <a:uFillTx/>
                <a:latin typeface="Chalkboard"/>
                <a:ea typeface="+mn-ea"/>
                <a:cs typeface="+mn-cs"/>
              </a:rPr>
              <a:t>Now Jesus did many other signs in the presence of the disciples, which are not written in this book; </a:t>
            </a:r>
            <a:r>
              <a:rPr kumimoji="0" lang="en-GB" sz="2000" b="1" i="0" u="none" strike="noStrike" kern="0" cap="none" spc="0" normalizeH="0" baseline="0" noProof="0" dirty="0">
                <a:ln>
                  <a:noFill/>
                </a:ln>
                <a:solidFill>
                  <a:schemeClr val="bg1">
                    <a:lumMod val="85000"/>
                  </a:schemeClr>
                </a:solidFill>
                <a:effectLst/>
                <a:uLnTx/>
                <a:uFillTx/>
                <a:latin typeface="Chalkboard"/>
                <a:ea typeface="+mn-ea"/>
                <a:cs typeface="+mn-cs"/>
              </a:rPr>
              <a:t>but these are written so that you may believe that Jesus is the Christ, the Son of God, and that by believing you may have life in his name</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a:t>
            </a:r>
            <a:endParaRPr kumimoji="0" lang="en-GB" sz="22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54</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9552" y="2692747"/>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 عیسی آیات بسیارِ دیگر در حضور شاگردان به‌‌ظهور رسانید که در این کتاب نوشته نشده است.</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امّا اینها نوشته شد تا ایمان آورید که عیسی همان «مسیح»، پسر خداست، و تا با این ایمان، در نام او حیات داشته باشید.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04628" y="3643488"/>
            <a:ext cx="7699820" cy="110799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200" b="0" i="0" u="none" strike="noStrike" kern="1200" cap="none" spc="0" normalizeH="0" baseline="0" noProof="0" dirty="0">
                <a:ln>
                  <a:noFill/>
                </a:ln>
                <a:solidFill>
                  <a:srgbClr val="000000"/>
                </a:solidFill>
                <a:effectLst/>
                <a:uLnTx/>
                <a:uFillTx/>
                <a:latin typeface="Chalkboard"/>
                <a:ea typeface="+mn-ea"/>
                <a:cs typeface="+mn-cs"/>
              </a:rPr>
              <a:t>عیسا لەبەردەم قوتابییەکانیدا زۆر پەرجووی دیکەی کرد کە لەم پەڕتووکەدا نەنووسراوە.بەڵام ئەمانە نووسراون تاکو ئێوە باوەڕ بهێنن کە عیسا مەسیحەکەیە، کوڕی خودایە، تاکو بە باوەڕهێنان بە ناوی ئەو ژیانتان هەبێت. </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39552" y="748265"/>
            <a:ext cx="752501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John chapter 20 verses 30 and 31</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31,30:20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یۆحەنا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31,30:20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91204942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1050" y="1427417"/>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 </a:t>
            </a:r>
            <a:r>
              <a:rPr kumimoji="0" lang="en-GB" sz="2000" b="1" i="0" u="none" strike="noStrike" kern="0" cap="none" spc="0" normalizeH="0" baseline="0" noProof="0" dirty="0">
                <a:ln>
                  <a:noFill/>
                </a:ln>
                <a:solidFill>
                  <a:srgbClr val="333333"/>
                </a:solidFill>
                <a:effectLst/>
                <a:uLnTx/>
                <a:uFillTx/>
                <a:latin typeface="Chalkboard"/>
                <a:ea typeface="+mn-ea"/>
                <a:cs typeface="+mn-cs"/>
              </a:rPr>
              <a:t>Now Jesus did many other signs in the presence of the disciples, which are not written in this book; but these are written </a:t>
            </a:r>
            <a:r>
              <a:rPr kumimoji="0" lang="en-GB" sz="2000" b="1" i="0" u="none" strike="noStrike" kern="0" cap="none" spc="0" normalizeH="0" baseline="0" noProof="0" dirty="0">
                <a:ln>
                  <a:noFill/>
                </a:ln>
                <a:solidFill>
                  <a:schemeClr val="bg1">
                    <a:lumMod val="85000"/>
                  </a:schemeClr>
                </a:solidFill>
                <a:effectLst/>
                <a:uLnTx/>
                <a:uFillTx/>
                <a:latin typeface="Chalkboard"/>
                <a:ea typeface="+mn-ea"/>
                <a:cs typeface="+mn-cs"/>
              </a:rPr>
              <a:t>so that you may believe that Jesus is the Christ, the Son of God, and that by believing you may have life in his name</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a:t>
            </a:r>
            <a:endParaRPr kumimoji="0" lang="en-GB" sz="22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55</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9552" y="2692747"/>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 عیسی آیات بسیارِ دیگر در حضور شاگردان به‌‌ظهور رسانید که در این کتاب نوشته نشده است.</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امّا اینها نوشته شد تا ایمان آورید که عیسی همان «مسیح»، پسر خداست، و تا با این ایمان، در نام او حیات داشته باشید.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04628" y="3643488"/>
            <a:ext cx="7699820" cy="110799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200" b="0" i="0" u="none" strike="noStrike" kern="1200" cap="none" spc="0" normalizeH="0" baseline="0" noProof="0" dirty="0">
                <a:ln>
                  <a:noFill/>
                </a:ln>
                <a:solidFill>
                  <a:srgbClr val="000000"/>
                </a:solidFill>
                <a:effectLst/>
                <a:uLnTx/>
                <a:uFillTx/>
                <a:latin typeface="Chalkboard"/>
                <a:ea typeface="+mn-ea"/>
                <a:cs typeface="+mn-cs"/>
              </a:rPr>
              <a:t>عیسا لەبەردەم قوتابییەکانیدا زۆر پەرجووی دیکەی کرد کە لەم پەڕتووکەدا نەنووسراوە.بەڵام ئەمانە نووسراون تاکو ئێوە باوەڕ بهێنن کە عیسا مەسیحەکەیە، کوڕی خودایە، تاکو بە باوەڕهێنان بە ناوی ئەو ژیانتان هەبێت. </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39552" y="748265"/>
            <a:ext cx="752501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John chapter 20 verses 30 and 31</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31,30:20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یۆحەنا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31,30:20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00645484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1050" y="1427417"/>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 </a:t>
            </a:r>
            <a:r>
              <a:rPr kumimoji="0" lang="en-GB" sz="2000" b="1" i="0" u="none" strike="noStrike" kern="0" cap="none" spc="0" normalizeH="0" baseline="0" noProof="0" dirty="0">
                <a:ln>
                  <a:noFill/>
                </a:ln>
                <a:solidFill>
                  <a:srgbClr val="333333"/>
                </a:solidFill>
                <a:effectLst/>
                <a:uLnTx/>
                <a:uFillTx/>
                <a:latin typeface="Chalkboard"/>
                <a:ea typeface="+mn-ea"/>
                <a:cs typeface="+mn-cs"/>
              </a:rPr>
              <a:t>Now Jesus did many other signs in the presence of the disciples, which are not written in this book; but these are written so that you may believe that Jesus is the Christ, </a:t>
            </a:r>
            <a:r>
              <a:rPr kumimoji="0" lang="en-GB" sz="2000" b="1" i="0" u="none" strike="noStrike" kern="0" cap="none" spc="0" normalizeH="0" baseline="0" noProof="0" dirty="0">
                <a:ln>
                  <a:noFill/>
                </a:ln>
                <a:solidFill>
                  <a:schemeClr val="bg1">
                    <a:lumMod val="85000"/>
                  </a:schemeClr>
                </a:solidFill>
                <a:effectLst/>
                <a:uLnTx/>
                <a:uFillTx/>
                <a:latin typeface="Chalkboard"/>
                <a:ea typeface="+mn-ea"/>
                <a:cs typeface="+mn-cs"/>
              </a:rPr>
              <a:t>the Son of God, and that by believing you may have life in his name</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a:t>
            </a:r>
            <a:endParaRPr kumimoji="0" lang="en-GB" sz="22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56</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9552" y="2692747"/>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 عیسی آیات بسیارِ دیگر در حضور شاگردان به‌‌ظهور رسانید که در این کتاب نوشته نشده است.</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امّا اینها نوشته شد تا ایمان آورید که عیسی همان «مسیح»، پسر خداست، و تا با این ایمان، در نام او حیات داشته باشید.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04628" y="3643488"/>
            <a:ext cx="7699820" cy="110799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200" b="0" i="0" u="none" strike="noStrike" kern="1200" cap="none" spc="0" normalizeH="0" baseline="0" noProof="0" dirty="0">
                <a:ln>
                  <a:noFill/>
                </a:ln>
                <a:solidFill>
                  <a:srgbClr val="000000"/>
                </a:solidFill>
                <a:effectLst/>
                <a:uLnTx/>
                <a:uFillTx/>
                <a:latin typeface="Chalkboard"/>
                <a:ea typeface="+mn-ea"/>
                <a:cs typeface="+mn-cs"/>
              </a:rPr>
              <a:t>عیسا لەبەردەم قوتابییەکانیدا زۆر پەرجووی دیکەی کرد کە لەم پەڕتووکەدا نەنووسراوە.بەڵام ئەمانە نووسراون تاکو ئێوە باوەڕ بهێنن کە عیسا مەسیحەکەیە، کوڕی خودایە، تاکو بە باوەڕهێنان بە ناوی ئەو ژیانتان هەبێت. </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39552" y="748265"/>
            <a:ext cx="752501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John chapter 20 verses 30 and 31</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31,30:20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یۆحەنا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31,30:20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82905838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1050" y="1427417"/>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 </a:t>
            </a:r>
            <a:r>
              <a:rPr kumimoji="0" lang="en-GB" sz="2000" b="1" i="0" u="none" strike="noStrike" kern="0" cap="none" spc="0" normalizeH="0" baseline="0" noProof="0" dirty="0">
                <a:ln>
                  <a:noFill/>
                </a:ln>
                <a:solidFill>
                  <a:srgbClr val="333333"/>
                </a:solidFill>
                <a:effectLst/>
                <a:uLnTx/>
                <a:uFillTx/>
                <a:latin typeface="Chalkboard"/>
                <a:ea typeface="+mn-ea"/>
                <a:cs typeface="+mn-cs"/>
              </a:rPr>
              <a:t>Now Jesus did many other signs in the presence of the disciples, which are not written in this book; but these are written so that you may believe that Jesus is the Christ, the Son of God, </a:t>
            </a:r>
            <a:r>
              <a:rPr kumimoji="0" lang="en-GB" sz="2000" b="1" i="0" u="none" strike="noStrike" kern="0" cap="none" spc="0" normalizeH="0" baseline="0" noProof="0" dirty="0">
                <a:ln>
                  <a:noFill/>
                </a:ln>
                <a:solidFill>
                  <a:schemeClr val="bg1">
                    <a:lumMod val="85000"/>
                  </a:schemeClr>
                </a:solidFill>
                <a:effectLst/>
                <a:uLnTx/>
                <a:uFillTx/>
                <a:latin typeface="Chalkboard"/>
                <a:ea typeface="+mn-ea"/>
                <a:cs typeface="+mn-cs"/>
              </a:rPr>
              <a:t>and that by believing you may have life in his name</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a:t>
            </a:r>
            <a:endParaRPr kumimoji="0" lang="en-GB" sz="22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57</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9552" y="2692747"/>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 عیسی آیات بسیارِ دیگر در حضور شاگردان به‌‌ظهور رسانید که در این کتاب نوشته نشده است.</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امّا اینها نوشته شد تا ایمان آورید که عیسی همان «مسیح»، پسر خداست، و تا با این ایمان، در نام او حیات داشته باشید.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04628" y="3643488"/>
            <a:ext cx="7699820" cy="110799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200" b="0" i="0" u="none" strike="noStrike" kern="1200" cap="none" spc="0" normalizeH="0" baseline="0" noProof="0" dirty="0">
                <a:ln>
                  <a:noFill/>
                </a:ln>
                <a:solidFill>
                  <a:srgbClr val="000000"/>
                </a:solidFill>
                <a:effectLst/>
                <a:uLnTx/>
                <a:uFillTx/>
                <a:latin typeface="Chalkboard"/>
                <a:ea typeface="+mn-ea"/>
                <a:cs typeface="+mn-cs"/>
              </a:rPr>
              <a:t>عیسا لەبەردەم قوتابییەکانیدا زۆر پەرجووی دیکەی کرد کە لەم پەڕتووکەدا نەنووسراوە.بەڵام ئەمانە نووسراون تاکو ئێوە باوەڕ بهێنن کە عیسا مەسیحەکەیە، کوڕی خودایە، تاکو بە باوەڕهێنان بە ناوی ئەو ژیانتان هەبێت. </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39552" y="748265"/>
            <a:ext cx="752501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John chapter 20 verses 30 and 31</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31,30:20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یۆحەنا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31,30:20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20124162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1050" y="1427417"/>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 </a:t>
            </a:r>
            <a:r>
              <a:rPr kumimoji="0" lang="en-GB" sz="2000" b="1" i="0" u="none" strike="noStrike" kern="0" cap="none" spc="0" normalizeH="0" baseline="0" noProof="0" dirty="0">
                <a:ln>
                  <a:noFill/>
                </a:ln>
                <a:solidFill>
                  <a:srgbClr val="333333"/>
                </a:solidFill>
                <a:effectLst/>
                <a:uLnTx/>
                <a:uFillTx/>
                <a:latin typeface="Chalkboard"/>
                <a:ea typeface="+mn-ea"/>
                <a:cs typeface="+mn-cs"/>
              </a:rPr>
              <a:t>Now Jesus did many other signs in the presence of the disciples, which are not written in this book; but these are written so that you may believe that Jesus is the Christ, the Son of God, and that by believing you may have life in his name</a:t>
            </a:r>
            <a:r>
              <a:rPr kumimoji="0" lang="en-GB" sz="2200" b="1" i="0" u="none" strike="noStrike" kern="0" cap="none" spc="0" normalizeH="0" baseline="0" noProof="0" dirty="0">
                <a:ln>
                  <a:noFill/>
                </a:ln>
                <a:solidFill>
                  <a:srgbClr val="333333"/>
                </a:solidFill>
                <a:effectLst/>
                <a:uLnTx/>
                <a:uFillTx/>
                <a:latin typeface="Chalkboard"/>
                <a:ea typeface="+mn-ea"/>
                <a:cs typeface="+mn-cs"/>
              </a:rPr>
              <a:t>.</a:t>
            </a:r>
            <a:endParaRPr kumimoji="0" lang="en-GB" sz="2200" b="1" i="0" u="none" strike="noStrike" kern="0" cap="none" spc="0" normalizeH="0" baseline="0" noProof="0" dirty="0">
              <a:ln>
                <a:noFill/>
              </a:ln>
              <a:solidFill>
                <a:srgbClr val="000000"/>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58</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9552" y="2692747"/>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 عیسی آیات بسیارِ دیگر در حضور شاگردان به‌‌ظهور رسانید که در این کتاب نوشته نشده است.</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امّا اینها نوشته شد تا ایمان آورید که عیسی همان «مسیح»، پسر خداست، و تا با این ایمان، در نام او حیات داشته باشید.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04628" y="3643488"/>
            <a:ext cx="7699820" cy="110799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200" b="0" i="0" u="none" strike="noStrike" kern="1200" cap="none" spc="0" normalizeH="0" baseline="0" noProof="0" dirty="0">
                <a:ln>
                  <a:noFill/>
                </a:ln>
                <a:solidFill>
                  <a:srgbClr val="000000"/>
                </a:solidFill>
                <a:effectLst/>
                <a:uLnTx/>
                <a:uFillTx/>
                <a:latin typeface="Chalkboard"/>
                <a:ea typeface="+mn-ea"/>
                <a:cs typeface="+mn-cs"/>
              </a:rPr>
              <a:t>عیسا لەبەردەم قوتابییەکانیدا زۆر پەرجووی دیکەی کرد کە لەم پەڕتووکەدا نەنووسراوە.بەڵام ئەمانە نووسراون تاکو ئێوە باوەڕ بهێنن کە عیسا مەسیحەکەیە، کوڕی خودایە، تاکو بە باوەڕهێنان بە ناوی ئەو ژیانتان هەبێت. </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39552" y="748265"/>
            <a:ext cx="752501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John chapter 20 verses 30 and 31</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31,30:20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یۆحەنا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31,30:20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0750558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0E173387-6EB0-1F52-DE47-0E83F1A61BB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000" b="0" i="0" u="none" strike="noStrike" kern="1200" cap="none" spc="0" normalizeH="0" baseline="0" noProof="0" smtClean="0">
                <a:ln>
                  <a:noFill/>
                </a:ln>
                <a:solidFill>
                  <a:srgbClr val="808080"/>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59</a:t>
            </a:fld>
            <a:endParaRPr kumimoji="0" lang="en-GB" sz="1000" b="0" i="0" u="none" strike="noStrike" kern="1200" cap="none" spc="0" normalizeH="0" baseline="0" noProof="0">
              <a:ln>
                <a:noFill/>
              </a:ln>
              <a:solidFill>
                <a:srgbClr val="808080"/>
              </a:solidFill>
              <a:effectLst/>
              <a:uLnTx/>
              <a:uFillTx/>
              <a:latin typeface="Century Gothic"/>
              <a:ea typeface="+mn-ea"/>
              <a:cs typeface="+mn-cs"/>
            </a:endParaRPr>
          </a:p>
        </p:txBody>
      </p:sp>
      <p:sp>
        <p:nvSpPr>
          <p:cNvPr id="6" name="Title 1">
            <a:extLst>
              <a:ext uri="{FF2B5EF4-FFF2-40B4-BE49-F238E27FC236}">
                <a16:creationId xmlns:a16="http://schemas.microsoft.com/office/drawing/2014/main" id="{E1594C49-C221-CEF3-C4E5-0395956BA1C7}"/>
              </a:ext>
            </a:extLst>
          </p:cNvPr>
          <p:cNvSpPr txBox="1">
            <a:spLocks noGrp="1"/>
          </p:cNvSpPr>
          <p:nvPr>
            <p:ph idx="1"/>
          </p:nvPr>
        </p:nvSpPr>
        <p:spPr bwMode="auto">
          <a:xfrm>
            <a:off x="395536" y="1203598"/>
            <a:ext cx="8424936" cy="3034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b="0" i="0" u="none" strike="noStrike" kern="0" cap="none" spc="0" normalizeH="0" baseline="0" noProof="0" dirty="0">
                <a:ln>
                  <a:noFill/>
                </a:ln>
                <a:solidFill>
                  <a:srgbClr val="000000"/>
                </a:solidFill>
                <a:effectLst/>
                <a:uLnTx/>
                <a:uFillTx/>
                <a:latin typeface="Chalkboard"/>
                <a:ea typeface="+mj-ea"/>
                <a:cs typeface="+mj-cs"/>
              </a:rPr>
              <a:t>Verses that tell us that eternal life is a gift from God</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a-IR" b="0" i="0" u="none" strike="noStrike" kern="0" cap="none" spc="0" normalizeH="0" baseline="0" noProof="0" dirty="0">
                <a:ln>
                  <a:noFill/>
                </a:ln>
                <a:solidFill>
                  <a:srgbClr val="000000"/>
                </a:solidFill>
                <a:effectLst/>
                <a:uLnTx/>
                <a:uFillTx/>
                <a:latin typeface="Chalkboard"/>
                <a:ea typeface="+mj-ea"/>
                <a:cs typeface="+mj-cs"/>
              </a:rPr>
              <a:t>آیاتی که به ما می گوید زندگی ابدی هدیه ای از جانب خداوند است</a:t>
            </a:r>
            <a:endParaRPr kumimoji="0" lang="en-GB" b="0" i="0" u="none" strike="noStrike" kern="0" cap="none" spc="0" normalizeH="0" baseline="0" noProof="0" dirty="0">
              <a:ln>
                <a:noFill/>
              </a:ln>
              <a:solidFill>
                <a:srgbClr val="000000"/>
              </a:solidFill>
              <a:effectLst/>
              <a:uLnTx/>
              <a:uFillTx/>
              <a:latin typeface="Chalkboard"/>
              <a:ea typeface="+mj-ea"/>
              <a:cs typeface="+mj-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a-IR" b="0" i="0" u="none" strike="noStrike" kern="0" cap="none" spc="0" normalizeH="0" baseline="0" noProof="0" dirty="0">
                <a:ln>
                  <a:noFill/>
                </a:ln>
                <a:solidFill>
                  <a:srgbClr val="000000"/>
                </a:solidFill>
                <a:effectLst/>
                <a:uLnTx/>
                <a:uFillTx/>
                <a:latin typeface="Chalkboard"/>
                <a:ea typeface="+mj-ea"/>
                <a:cs typeface="+mj-cs"/>
              </a:rPr>
              <a:t>ئایەتەکان کە پێمان دەڵێن ژیانی هەتاهەتایی دیاری خودایە</a:t>
            </a:r>
            <a:endParaRPr kumimoji="0" lang="en-GB" b="0" i="0" u="none" strike="noStrike" kern="0" cap="none" spc="0" normalizeH="0" baseline="0" noProof="0" dirty="0">
              <a:ln>
                <a:noFill/>
              </a:ln>
              <a:solidFill>
                <a:srgbClr val="000000"/>
              </a:solidFill>
              <a:effectLst/>
              <a:uLnTx/>
              <a:uFillTx/>
              <a:latin typeface="Chalkboard"/>
              <a:ea typeface="+mj-ea"/>
              <a:cs typeface="+mj-cs"/>
            </a:endParaRPr>
          </a:p>
        </p:txBody>
      </p:sp>
      <p:sp>
        <p:nvSpPr>
          <p:cNvPr id="7" name="Title 1">
            <a:extLst>
              <a:ext uri="{FF2B5EF4-FFF2-40B4-BE49-F238E27FC236}">
                <a16:creationId xmlns:a16="http://schemas.microsoft.com/office/drawing/2014/main" id="{30979D98-DFB5-59B0-D1ED-E4526C534A58}"/>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85EEFD26-8956-D3A5-B49A-A22217C593F7}"/>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Tree>
    <p:extLst>
      <p:ext uri="{BB962C8B-B14F-4D97-AF65-F5344CB8AC3E}">
        <p14:creationId xmlns:p14="http://schemas.microsoft.com/office/powerpoint/2010/main" val="19853493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39552" y="830115"/>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Daniel chapter 12 verse 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2:12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فلیمون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2:12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دانیال</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02621499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60</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39552" y="748265"/>
            <a:ext cx="752501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John chapter 3 verse 16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16:3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یۆحەنا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16:3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406789672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11560" y="1523649"/>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For God so loved the world,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that he gave his only Son, that whoever believes in him should not perish but have eternal life.</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61</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376581" y="2668404"/>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«زیرا خدا جهان را آنقدر محبت کرد که پسر یگانة خود را داد تا هر که به او ایمان آوَرَد هلاک نگردد، بلکه حیات جاویدان یابد.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750268" y="3533569"/>
            <a:ext cx="7699820"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لەبەر ئەوەی خودا ئەوەندە جیهانی خۆشویست، تەنانەت کوڕە تاقانەکەی بەختکرد، تاکو هەرکەسێک باوەڕی پێ بهێنێت لەناو نەچێت، بەڵکو ژیانی هەتاهەتایی هەبێت،</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39552" y="748265"/>
            <a:ext cx="752501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John chapter 3 verse 16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16:3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یۆحەنا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16:3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87497009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11560" y="1523649"/>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For God so loved the world, that he gave his only Son,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that whoever believes in him should not perish but have eternal life.</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62</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376581" y="2668404"/>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«زیرا خدا جهان را آنقدر محبت کرد که پسر یگانة خود را داد تا هر که به او ایمان آوَرَد هلاک نگردد، بلکه حیات جاویدان یابد.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750268" y="3533569"/>
            <a:ext cx="7699820"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لەبەر ئەوەی خودا ئەوەندە جیهانی خۆشویست، تەنانەت کوڕە تاقانەکەی بەختکرد، تاکو هەرکەسێک باوەڕی پێ بهێنێت لەناو نەچێت، بەڵکو ژیانی هەتاهەتایی هەبێت،</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39552" y="748265"/>
            <a:ext cx="752501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John chapter 3 verse 16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16:3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یۆحەنا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16:3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70383441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11560" y="1523649"/>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For God so loved the world, that he gave his only Son, that whoever believes in him should not perish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but have eternal life.</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63</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376581" y="2668404"/>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«زیرا خدا جهان را آنقدر محبت کرد که پسر یگانة خود را داد تا هر که به او ایمان آوَرَد هلاک نگردد، بلکه حیات جاویدان یابد.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750268" y="3533569"/>
            <a:ext cx="7699820"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لەبەر ئەوەی خودا ئەوەندە جیهانی خۆشویست، تەنانەت کوڕە تاقانەکەی بەختکرد، تاکو هەرکەسێک باوەڕی پێ بهێنێت لەناو نەچێت، بەڵکو ژیانی هەتاهەتایی هەبێت،</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39552" y="748265"/>
            <a:ext cx="752501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John chapter 3 verse 16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16:3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یۆحەنا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16:3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99245207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11560" y="1523649"/>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For God so loved the world, that he gave his only Son, that whoever believes in him should not perish but have eternal life.</a:t>
            </a:r>
            <a:endParaRPr kumimoji="0" lang="en-GB" sz="2400" b="1" i="0" u="none" strike="noStrike" kern="0" cap="none" spc="0" normalizeH="0" baseline="0" noProof="0" dirty="0">
              <a:ln>
                <a:noFill/>
              </a:ln>
              <a:solidFill>
                <a:srgbClr val="000000"/>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64</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376581" y="2668404"/>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«زیرا خدا جهان را آنقدر محبت کرد که پسر یگانة خود را داد تا هر که به او ایمان آوَرَد هلاک نگردد، بلکه حیات جاویدان یابد.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750268" y="3533569"/>
            <a:ext cx="7699820"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لەبەر ئەوەی خودا ئەوەندە جیهانی خۆشویست، تەنانەت کوڕە تاقانەکەی بەختکرد، تاکو هەرکەسێک باوەڕی پێ بهێنێت لەناو نەچێت، بەڵکو ژیانی هەتاهەتایی هەبێت،</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39552" y="748265"/>
            <a:ext cx="752501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John chapter 3 verse 16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16:3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یۆحەنا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16:3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02022893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65</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39552" y="748265"/>
            <a:ext cx="752501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Romans chapter 6 verse 23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23:6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یۆحەنا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23:6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60189458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11560" y="1523649"/>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For the wages of sin is death,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but the free gift of God is eternal life in Christ Jesus our Lord.</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66</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376581" y="2668404"/>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زیرا مزد گناه مرگ است، امّا عطای خدا حیات جاویدان در خداوند ما مسیحْ عیساست.</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750268" y="3533569"/>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چونکە کرێی گوناه مردنە، بەڵام دیاری خودا ژیانی هەتاهەتاییە کە لە ڕێگەی عیسای مەسیحی خاوەن شکۆمانەوەیە</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39552" y="748265"/>
            <a:ext cx="752501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Romans chapter 6 verse 23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23:6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یۆحەنا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23:6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08875862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11560" y="1523649"/>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For the wages of sin is death, but the free gift of God is eternal life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in Christ Jesus our Lord.</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67</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376581" y="2668404"/>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زیرا مزد گناه مرگ است، امّا عطای خدا حیات جاویدان در خداوند ما مسیحْ عیساست.</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750268" y="3533569"/>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چونکە کرێی گوناه مردنە، بەڵام دیاری خودا ژیانی هەتاهەتاییە کە لە ڕێگەی عیسای مەسیحی خاوەن شکۆمانەوەیە</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39552" y="748265"/>
            <a:ext cx="752501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Romans chapter 6 verse 23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23:6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یۆحەنا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23:6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54975481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11560" y="1523649"/>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For the wages of sin is death, but the free gift of God is eternal life in Christ Jesus our Lord.</a:t>
            </a:r>
            <a:endParaRPr kumimoji="0" lang="en-GB" sz="2400" b="1" i="0" u="none" strike="noStrike" kern="0" cap="none" spc="0" normalizeH="0" baseline="0" noProof="0" dirty="0">
              <a:ln>
                <a:noFill/>
              </a:ln>
              <a:solidFill>
                <a:srgbClr val="000000"/>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68</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376581" y="2668404"/>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زیرا مزد گناه مرگ است، امّا عطای خدا حیات جاویدان در خداوند ما مسیحْ عیساست.</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750268" y="3533569"/>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چونکە کرێی گوناه مردنە، بەڵام دیاری خودا ژیانی هەتاهەتاییە کە لە ڕێگەی عیسای مەسیحی خاوەن شکۆمانەوەیە</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39552" y="748265"/>
            <a:ext cx="752501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Romans chapter 6 verse 23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23:6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یۆحەنا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23:6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78324237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69</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39552" y="748265"/>
            <a:ext cx="752501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Romans chapter 5 verse 15</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15:5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یۆحەنا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15:5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3718906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615217"/>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And many of those who sleep in the dust of the earth shall awake,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some to everlasting life, some to shame and everlasting contempt.</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9552" y="2803283"/>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و بسیاری از آنان که در خاکِ زمین خوابیده‌اند بیدار خواهند شد، اما اینان برای زندگی جاودان و آنان برای خجالت و حقارت جاودان.</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75803" y="3724680"/>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زۆر لەوانەی لەناو خۆلی زەویدا نوستوون هەڵدەستنەوە، هەندێکیان بۆ ژیانی هەتاهەتایی و هەندێکی دیکەشیان بۆ سەرشۆڕی و سووکایەتی هەتاهەتایی.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39552" y="830115"/>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Daniel chapter 12 verse 2</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2400" b="1" dirty="0">
                <a:solidFill>
                  <a:srgbClr val="000000"/>
                </a:solidFill>
                <a:latin typeface="Chalkboard"/>
              </a:rPr>
              <a:t>                                         </a:t>
            </a:r>
            <a:r>
              <a:rPr kumimoji="0" lang="en-GB" sz="2400" b="1" i="0" u="none" strike="noStrike" kern="1200" cap="none" spc="0" normalizeH="0" baseline="0" noProof="0" dirty="0">
                <a:ln>
                  <a:noFill/>
                </a:ln>
                <a:solidFill>
                  <a:srgbClr val="000000"/>
                </a:solidFill>
                <a:effectLst/>
                <a:uLnTx/>
                <a:uFillTx/>
                <a:latin typeface="Chalkboard"/>
                <a:ea typeface="+mn-ea"/>
                <a:cs typeface="+mn-cs"/>
              </a:rPr>
              <a:t>2:12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فلیمون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2:12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دانیال</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54491540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11560" y="1489095"/>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But the free gift is not like the trespass.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For if many died through one man’s trespass, much more have the grace of God and the free gift by the grace of that one man Jesus Christ abounded for many</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70</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385192" y="2573908"/>
            <a:ext cx="8064896" cy="110799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a:t>
            </a:r>
            <a:r>
              <a:rPr kumimoji="0" lang="fa-IR" sz="2200" b="0" i="0" u="none" strike="noStrike" kern="1200" cap="none" spc="0" normalizeH="0" baseline="0" noProof="0" dirty="0">
                <a:ln>
                  <a:noFill/>
                </a:ln>
                <a:solidFill>
                  <a:srgbClr val="000000"/>
                </a:solidFill>
                <a:effectLst/>
                <a:uLnTx/>
                <a:uFillTx/>
                <a:latin typeface="Chalkboard"/>
                <a:ea typeface="+mn-ea"/>
                <a:cs typeface="+mn-cs"/>
              </a:rPr>
              <a:t>مّا عطا همانند نافرمانی نیست. زیرا اگر به‌‌واسطة نافرمانی یک انسان بسیاری مردند، چقدر بیشتر، فیض خدا و عطایی که به‌‌واسطة فیض یک انسان، یعنی عیسی مسیح فراهم آمد، بفراوانی شامل حال بسیاری گردید.</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750268" y="3636058"/>
            <a:ext cx="7699820" cy="110799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200" b="0" i="0" u="none" strike="noStrike" kern="1200" cap="none" spc="0" normalizeH="0" baseline="0" noProof="0" dirty="0">
                <a:ln>
                  <a:noFill/>
                </a:ln>
                <a:solidFill>
                  <a:srgbClr val="000000"/>
                </a:solidFill>
                <a:effectLst/>
                <a:uLnTx/>
                <a:uFillTx/>
                <a:latin typeface="Chalkboard"/>
                <a:ea typeface="+mn-ea"/>
                <a:cs typeface="+mn-cs"/>
              </a:rPr>
              <a:t>بەڵام دیاری وەکو گوناه نییە. ئەگەر زۆر کەس بە گوناهی کەسێک مردن، جا چەند زیاتر نیعمەتی خودا و دیارییەکە بەهۆی نیعمەتی مرۆڤێکەوە کە عیسای مەسیحە، بەسەر زۆر کەس ڕژا. </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39552" y="748265"/>
            <a:ext cx="752501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Romans chapter 5 verse 15</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15:5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یۆحەنا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15:5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969656608"/>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11560" y="1489095"/>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But the free gift is not like the trespass. For if many died through one man’s trespass,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much more have the grace of God and the free gift by the grace of that one man Jesus Christ abounded for many</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71</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385192" y="2573908"/>
            <a:ext cx="8064896" cy="110799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a:t>
            </a:r>
            <a:r>
              <a:rPr kumimoji="0" lang="fa-IR" sz="2200" b="0" i="0" u="none" strike="noStrike" kern="1200" cap="none" spc="0" normalizeH="0" baseline="0" noProof="0" dirty="0">
                <a:ln>
                  <a:noFill/>
                </a:ln>
                <a:solidFill>
                  <a:srgbClr val="000000"/>
                </a:solidFill>
                <a:effectLst/>
                <a:uLnTx/>
                <a:uFillTx/>
                <a:latin typeface="Chalkboard"/>
                <a:ea typeface="+mn-ea"/>
                <a:cs typeface="+mn-cs"/>
              </a:rPr>
              <a:t>مّا عطا همانند نافرمانی نیست. زیرا اگر به‌‌واسطة نافرمانی یک انسان بسیاری مردند، چقدر بیشتر، فیض خدا و عطایی که به‌‌واسطة فیض یک انسان، یعنی عیسی مسیح فراهم آمد، بفراوانی شامل حال بسیاری گردید.</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750268" y="3636058"/>
            <a:ext cx="7699820" cy="110799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200" b="0" i="0" u="none" strike="noStrike" kern="1200" cap="none" spc="0" normalizeH="0" baseline="0" noProof="0" dirty="0">
                <a:ln>
                  <a:noFill/>
                </a:ln>
                <a:solidFill>
                  <a:srgbClr val="000000"/>
                </a:solidFill>
                <a:effectLst/>
                <a:uLnTx/>
                <a:uFillTx/>
                <a:latin typeface="Chalkboard"/>
                <a:ea typeface="+mn-ea"/>
                <a:cs typeface="+mn-cs"/>
              </a:rPr>
              <a:t>بەڵام دیاری وەکو گوناه نییە. ئەگەر زۆر کەس بە گوناهی کەسێک مردن، جا چەند زیاتر نیعمەتی خودا و دیارییەکە بەهۆی نیعمەتی مرۆڤێکەوە کە عیسای مەسیحە، بەسەر زۆر کەس ڕژا. </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39552" y="748265"/>
            <a:ext cx="752501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Romans chapter 5 verse 15</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15:5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یۆحەنا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15:5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6650413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11560" y="1489095"/>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But the free gift is not like the trespass. For if many died through one man’s trespass, much more have the grace of God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and the free gift by the grace of that one man Jesus Christ abounded for many</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72</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385192" y="2573908"/>
            <a:ext cx="8064896" cy="110799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a:t>
            </a:r>
            <a:r>
              <a:rPr kumimoji="0" lang="fa-IR" sz="2200" b="0" i="0" u="none" strike="noStrike" kern="1200" cap="none" spc="0" normalizeH="0" baseline="0" noProof="0" dirty="0">
                <a:ln>
                  <a:noFill/>
                </a:ln>
                <a:solidFill>
                  <a:srgbClr val="000000"/>
                </a:solidFill>
                <a:effectLst/>
                <a:uLnTx/>
                <a:uFillTx/>
                <a:latin typeface="Chalkboard"/>
                <a:ea typeface="+mn-ea"/>
                <a:cs typeface="+mn-cs"/>
              </a:rPr>
              <a:t>مّا عطا همانند نافرمانی نیست. زیرا اگر به‌‌واسطة نافرمانی یک انسان بسیاری مردند، چقدر بیشتر، فیض خدا و عطایی که به‌‌واسطة فیض یک انسان، یعنی عیسی مسیح فراهم آمد، بفراوانی شامل حال بسیاری گردید.</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750268" y="3636058"/>
            <a:ext cx="7699820" cy="110799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200" b="0" i="0" u="none" strike="noStrike" kern="1200" cap="none" spc="0" normalizeH="0" baseline="0" noProof="0" dirty="0">
                <a:ln>
                  <a:noFill/>
                </a:ln>
                <a:solidFill>
                  <a:srgbClr val="000000"/>
                </a:solidFill>
                <a:effectLst/>
                <a:uLnTx/>
                <a:uFillTx/>
                <a:latin typeface="Chalkboard"/>
                <a:ea typeface="+mn-ea"/>
                <a:cs typeface="+mn-cs"/>
              </a:rPr>
              <a:t>بەڵام دیاری وەکو گوناه نییە. ئەگەر زۆر کەس بە گوناهی کەسێک مردن، جا چەند زیاتر نیعمەتی خودا و دیارییەکە بەهۆی نیعمەتی مرۆڤێکەوە کە عیسای مەسیحە، بەسەر زۆر کەس ڕژا. </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39552" y="748265"/>
            <a:ext cx="752501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Romans chapter 5 verse 15</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15:5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یۆحەنا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15:5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906703119"/>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11560" y="1489095"/>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But the free gift is not like the trespass. For if many died through one man’s trespass, much more have the grace of God and the free gift by the grace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of that one man Jesus Christ abounded for many</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73</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385192" y="2573908"/>
            <a:ext cx="8064896" cy="110799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a:t>
            </a:r>
            <a:r>
              <a:rPr kumimoji="0" lang="fa-IR" sz="2200" b="0" i="0" u="none" strike="noStrike" kern="1200" cap="none" spc="0" normalizeH="0" baseline="0" noProof="0" dirty="0">
                <a:ln>
                  <a:noFill/>
                </a:ln>
                <a:solidFill>
                  <a:srgbClr val="000000"/>
                </a:solidFill>
                <a:effectLst/>
                <a:uLnTx/>
                <a:uFillTx/>
                <a:latin typeface="Chalkboard"/>
                <a:ea typeface="+mn-ea"/>
                <a:cs typeface="+mn-cs"/>
              </a:rPr>
              <a:t>مّا عطا همانند نافرمانی نیست. زیرا اگر به‌‌واسطة نافرمانی یک انسان بسیاری مردند، چقدر بیشتر، فیض خدا و عطایی که به‌‌واسطة فیض یک انسان، یعنی عیسی مسیح فراهم آمد، بفراوانی شامل حال بسیاری گردید.</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750268" y="3636058"/>
            <a:ext cx="7699820" cy="110799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200" b="0" i="0" u="none" strike="noStrike" kern="1200" cap="none" spc="0" normalizeH="0" baseline="0" noProof="0" dirty="0">
                <a:ln>
                  <a:noFill/>
                </a:ln>
                <a:solidFill>
                  <a:srgbClr val="000000"/>
                </a:solidFill>
                <a:effectLst/>
                <a:uLnTx/>
                <a:uFillTx/>
                <a:latin typeface="Chalkboard"/>
                <a:ea typeface="+mn-ea"/>
                <a:cs typeface="+mn-cs"/>
              </a:rPr>
              <a:t>بەڵام دیاری وەکو گوناه نییە. ئەگەر زۆر کەس بە گوناهی کەسێک مردن، جا چەند زیاتر نیعمەتی خودا و دیارییەکە بەهۆی نیعمەتی مرۆڤێکەوە کە عیسای مەسیحە، بەسەر زۆر کەس ڕژا. </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39552" y="748265"/>
            <a:ext cx="752501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Romans chapter 5 verse 15</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15:5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یۆحەنا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15:5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1448196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11560" y="1489095"/>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But the free gift is not like the trespass. For if many died through one man’s trespass, much more have the grace of God and the free gift by the grace of that one man Jesus Christ abounded for many</a:t>
            </a:r>
            <a:r>
              <a:rPr kumimoji="0" lang="en-GB" sz="2400" b="1" i="0" u="none" strike="noStrike" kern="0" cap="none" spc="0" normalizeH="0" baseline="0" noProof="0" dirty="0">
                <a:ln>
                  <a:noFill/>
                </a:ln>
                <a:solidFill>
                  <a:srgbClr val="333333"/>
                </a:solidFill>
                <a:effectLst/>
                <a:uLnTx/>
                <a:uFillTx/>
                <a:latin typeface="Chalkboard"/>
                <a:ea typeface="+mn-ea"/>
                <a:cs typeface="+mn-cs"/>
              </a:rPr>
              <a:t>.</a:t>
            </a:r>
            <a:endParaRPr kumimoji="0" lang="en-GB" sz="2400" b="1" i="0" u="none" strike="noStrike" kern="0" cap="none" spc="0" normalizeH="0" baseline="0" noProof="0" dirty="0">
              <a:ln>
                <a:noFill/>
              </a:ln>
              <a:solidFill>
                <a:srgbClr val="000000"/>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74</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385192" y="2573908"/>
            <a:ext cx="8064896" cy="110799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a:t>
            </a:r>
            <a:r>
              <a:rPr kumimoji="0" lang="fa-IR" sz="2200" b="0" i="0" u="none" strike="noStrike" kern="1200" cap="none" spc="0" normalizeH="0" baseline="0" noProof="0" dirty="0">
                <a:ln>
                  <a:noFill/>
                </a:ln>
                <a:solidFill>
                  <a:srgbClr val="000000"/>
                </a:solidFill>
                <a:effectLst/>
                <a:uLnTx/>
                <a:uFillTx/>
                <a:latin typeface="Chalkboard"/>
                <a:ea typeface="+mn-ea"/>
                <a:cs typeface="+mn-cs"/>
              </a:rPr>
              <a:t>مّا عطا همانند نافرمانی نیست. زیرا اگر به‌‌واسطة نافرمانی یک انسان بسیاری مردند، چقدر بیشتر، فیض خدا و عطایی که به‌‌واسطة فیض یک انسان، یعنی عیسی مسیح فراهم آمد، بفراوانی شامل حال بسیاری گردید.</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750268" y="3636058"/>
            <a:ext cx="7699820" cy="110799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200" b="0" i="0" u="none" strike="noStrike" kern="1200" cap="none" spc="0" normalizeH="0" baseline="0" noProof="0" dirty="0">
                <a:ln>
                  <a:noFill/>
                </a:ln>
                <a:solidFill>
                  <a:srgbClr val="000000"/>
                </a:solidFill>
                <a:effectLst/>
                <a:uLnTx/>
                <a:uFillTx/>
                <a:latin typeface="Chalkboard"/>
                <a:ea typeface="+mn-ea"/>
                <a:cs typeface="+mn-cs"/>
              </a:rPr>
              <a:t>بەڵام دیاری وەکو گوناه نییە. ئەگەر زۆر کەس بە گوناهی کەسێک مردن، جا چەند زیاتر نیعمەتی خودا و دیارییەکە بەهۆی نیعمەتی مرۆڤێکەوە کە عیسای مەسیحە، بەسەر زۆر کەس ڕژا. </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39552" y="748265"/>
            <a:ext cx="752501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Romans chapter 5 verse 15</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15:5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یۆحەنا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15:5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یوحنا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63737530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0E173387-6EB0-1F52-DE47-0E83F1A61BB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000" b="0" i="0" u="none" strike="noStrike" kern="1200" cap="none" spc="0" normalizeH="0" baseline="0" noProof="0" smtClean="0">
                <a:ln>
                  <a:noFill/>
                </a:ln>
                <a:solidFill>
                  <a:srgbClr val="808080"/>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75</a:t>
            </a:fld>
            <a:endParaRPr kumimoji="0" lang="en-GB" sz="1000" b="0" i="0" u="none" strike="noStrike" kern="1200" cap="none" spc="0" normalizeH="0" baseline="0" noProof="0">
              <a:ln>
                <a:noFill/>
              </a:ln>
              <a:solidFill>
                <a:srgbClr val="808080"/>
              </a:solidFill>
              <a:effectLst/>
              <a:uLnTx/>
              <a:uFillTx/>
              <a:latin typeface="Century Gothic"/>
              <a:ea typeface="+mn-ea"/>
              <a:cs typeface="+mn-cs"/>
            </a:endParaRPr>
          </a:p>
        </p:txBody>
      </p:sp>
      <p:sp>
        <p:nvSpPr>
          <p:cNvPr id="6" name="Title 1">
            <a:extLst>
              <a:ext uri="{FF2B5EF4-FFF2-40B4-BE49-F238E27FC236}">
                <a16:creationId xmlns:a16="http://schemas.microsoft.com/office/drawing/2014/main" id="{E1594C49-C221-CEF3-C4E5-0395956BA1C7}"/>
              </a:ext>
            </a:extLst>
          </p:cNvPr>
          <p:cNvSpPr txBox="1">
            <a:spLocks noGrp="1"/>
          </p:cNvSpPr>
          <p:nvPr>
            <p:ph idx="1"/>
          </p:nvPr>
        </p:nvSpPr>
        <p:spPr bwMode="auto">
          <a:xfrm>
            <a:off x="1331640" y="1073188"/>
            <a:ext cx="6552728" cy="3034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b="0" i="0" u="none" strike="noStrike" kern="0" cap="none" spc="0" normalizeH="0" baseline="0" noProof="0" dirty="0">
                <a:ln>
                  <a:noFill/>
                </a:ln>
                <a:solidFill>
                  <a:srgbClr val="000000"/>
                </a:solidFill>
                <a:effectLst/>
                <a:uLnTx/>
                <a:uFillTx/>
                <a:latin typeface="Chalkboard"/>
                <a:ea typeface="+mj-ea"/>
                <a:cs typeface="+mj-cs"/>
              </a:rPr>
              <a:t>Verses that tell us how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b="0" i="0" u="none" strike="noStrike" kern="0" cap="none" spc="0" normalizeH="0" baseline="0" noProof="0" dirty="0">
                <a:ln>
                  <a:noFill/>
                </a:ln>
                <a:solidFill>
                  <a:srgbClr val="000000"/>
                </a:solidFill>
                <a:effectLst/>
                <a:uLnTx/>
                <a:uFillTx/>
                <a:latin typeface="Chalkboard"/>
                <a:ea typeface="+mj-ea"/>
                <a:cs typeface="+mj-cs"/>
              </a:rPr>
              <a:t>we will be judged</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a-IR" b="0" i="0" u="none" strike="noStrike" kern="0" cap="none" spc="0" normalizeH="0" baseline="0" noProof="0" dirty="0">
                <a:ln>
                  <a:noFill/>
                </a:ln>
                <a:solidFill>
                  <a:srgbClr val="000000"/>
                </a:solidFill>
                <a:effectLst/>
                <a:uLnTx/>
                <a:uFillTx/>
                <a:latin typeface="Chalkboard"/>
                <a:ea typeface="+mj-ea"/>
                <a:cs typeface="+mj-cs"/>
              </a:rPr>
              <a:t>آیاتی که به ما می گوید چگونه قضاوت خواهیم شد</a:t>
            </a:r>
            <a:endParaRPr kumimoji="0" lang="en-GB" b="0" i="0" u="none" strike="noStrike" kern="0" cap="none" spc="0" normalizeH="0" baseline="0" noProof="0" dirty="0">
              <a:ln>
                <a:noFill/>
              </a:ln>
              <a:solidFill>
                <a:srgbClr val="000000"/>
              </a:solidFill>
              <a:effectLst/>
              <a:uLnTx/>
              <a:uFillTx/>
              <a:latin typeface="Chalkboard"/>
              <a:ea typeface="+mj-ea"/>
              <a:cs typeface="+mj-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a-IR" b="0" i="0" u="none" strike="noStrike" kern="0" cap="none" spc="0" normalizeH="0" baseline="0" noProof="0" dirty="0">
                <a:ln>
                  <a:noFill/>
                </a:ln>
                <a:solidFill>
                  <a:srgbClr val="000000"/>
                </a:solidFill>
                <a:effectLst/>
                <a:uLnTx/>
                <a:uFillTx/>
                <a:latin typeface="Chalkboard"/>
                <a:ea typeface="+mj-ea"/>
                <a:cs typeface="+mj-cs"/>
              </a:rPr>
              <a:t>ئەو ئایەتانەی کە پێمان دەڵێن چۆن حوکممان لەسەر دەدرێت</a:t>
            </a:r>
            <a:endParaRPr kumimoji="0" lang="en-GB" b="0" i="0" u="none" strike="noStrike" kern="0" cap="none" spc="0" normalizeH="0" baseline="0" noProof="0" dirty="0">
              <a:ln>
                <a:noFill/>
              </a:ln>
              <a:solidFill>
                <a:srgbClr val="000000"/>
              </a:solidFill>
              <a:effectLst/>
              <a:uLnTx/>
              <a:uFillTx/>
              <a:latin typeface="Chalkboard"/>
              <a:ea typeface="+mj-ea"/>
              <a:cs typeface="+mj-cs"/>
            </a:endParaRPr>
          </a:p>
        </p:txBody>
      </p:sp>
      <p:sp>
        <p:nvSpPr>
          <p:cNvPr id="7" name="Title 1">
            <a:extLst>
              <a:ext uri="{FF2B5EF4-FFF2-40B4-BE49-F238E27FC236}">
                <a16:creationId xmlns:a16="http://schemas.microsoft.com/office/drawing/2014/main" id="{30979D98-DFB5-59B0-D1ED-E4526C534A58}"/>
              </a:ext>
            </a:extLst>
          </p:cNvPr>
          <p:cNvSpPr txBox="1">
            <a:spLocks/>
          </p:cNvSpPr>
          <p:nvPr/>
        </p:nvSpPr>
        <p:spPr bwMode="auto">
          <a:xfrm>
            <a:off x="971600" y="46503"/>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85EEFD26-8956-D3A5-B49A-A22217C593F7}"/>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Tree>
    <p:extLst>
      <p:ext uri="{BB962C8B-B14F-4D97-AF65-F5344CB8AC3E}">
        <p14:creationId xmlns:p14="http://schemas.microsoft.com/office/powerpoint/2010/main" val="1296574174"/>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76</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39552" y="796338"/>
            <a:ext cx="752501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 Corinthians chapter 5 verse 10</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10:5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٢ کۆرنسۆس</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10:5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دوم قرنتیان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674717423"/>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11560" y="1489095"/>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For we must all appear before the judgment seat of Christ,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so that each one may receive what is due for what he has done in the body, whether good or evil</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77</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366195" y="2718146"/>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a:t>
            </a:r>
            <a:r>
              <a:rPr kumimoji="0" lang="fa-IR" sz="2200" b="0" i="0" u="none" strike="noStrike" kern="1200" cap="none" spc="0" normalizeH="0" baseline="0" noProof="0" dirty="0">
                <a:ln>
                  <a:noFill/>
                </a:ln>
                <a:solidFill>
                  <a:srgbClr val="000000"/>
                </a:solidFill>
                <a:effectLst/>
                <a:uLnTx/>
                <a:uFillTx/>
                <a:latin typeface="Chalkboard"/>
                <a:ea typeface="+mn-ea"/>
                <a:cs typeface="+mn-cs"/>
              </a:rPr>
              <a:t> </a:t>
            </a:r>
            <a:r>
              <a:rPr kumimoji="0" lang="fa-IR" sz="2400" b="0" i="0" u="none" strike="noStrike" kern="1200" cap="none" spc="0" normalizeH="0" baseline="0" noProof="0" dirty="0">
                <a:ln>
                  <a:noFill/>
                </a:ln>
                <a:solidFill>
                  <a:srgbClr val="000000"/>
                </a:solidFill>
                <a:effectLst/>
                <a:uLnTx/>
                <a:uFillTx/>
                <a:latin typeface="Chalkboard"/>
                <a:ea typeface="+mn-ea"/>
                <a:cs typeface="+mn-cs"/>
              </a:rPr>
              <a:t>زیرا همة ما باید در برابر مسند داوری مسیح حاضر شویم، تا هر کس بنا بر اعمال خوب یا بدی که در ایام سکونت در بدن خود کرده است، سزا یابد.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750268" y="3636058"/>
            <a:ext cx="7699820" cy="110799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200" b="0" i="0" u="none" strike="noStrike" kern="1200" cap="none" spc="0" normalizeH="0" baseline="0" noProof="0" dirty="0">
                <a:ln>
                  <a:noFill/>
                </a:ln>
                <a:solidFill>
                  <a:srgbClr val="000000"/>
                </a:solidFill>
                <a:effectLst/>
                <a:uLnTx/>
                <a:uFillTx/>
                <a:latin typeface="Chalkboard"/>
                <a:ea typeface="+mn-ea"/>
                <a:cs typeface="+mn-cs"/>
              </a:rPr>
              <a:t>چونکە دەبێت هەموومان لەبەردەم تەختی دادگایی مەسیح دەربکەوین، تاکو هەریەکە بۆ ئەو شتانەی بەهۆی جەستەوە کردوویەتی شایستەیی خۆی وەربگرێت، جا باش بێت یان خراپ. </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39552" y="796338"/>
            <a:ext cx="752501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 Corinthians chapter 5 verse 10</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10:5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٢ کۆرنسۆس</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10:5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دوم قرنتیان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136023255"/>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11560" y="1489095"/>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For we must all appear before the judgment seat of Christ, so that each one may receive what is due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for what he has done in the body, whether good or evil</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78</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366195" y="2718146"/>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a:t>
            </a:r>
            <a:r>
              <a:rPr kumimoji="0" lang="fa-IR" sz="2200" b="0" i="0" u="none" strike="noStrike" kern="1200" cap="none" spc="0" normalizeH="0" baseline="0" noProof="0" dirty="0">
                <a:ln>
                  <a:noFill/>
                </a:ln>
                <a:solidFill>
                  <a:srgbClr val="000000"/>
                </a:solidFill>
                <a:effectLst/>
                <a:uLnTx/>
                <a:uFillTx/>
                <a:latin typeface="Chalkboard"/>
                <a:ea typeface="+mn-ea"/>
                <a:cs typeface="+mn-cs"/>
              </a:rPr>
              <a:t> </a:t>
            </a:r>
            <a:r>
              <a:rPr kumimoji="0" lang="fa-IR" sz="2400" b="0" i="0" u="none" strike="noStrike" kern="1200" cap="none" spc="0" normalizeH="0" baseline="0" noProof="0" dirty="0">
                <a:ln>
                  <a:noFill/>
                </a:ln>
                <a:solidFill>
                  <a:srgbClr val="000000"/>
                </a:solidFill>
                <a:effectLst/>
                <a:uLnTx/>
                <a:uFillTx/>
                <a:latin typeface="Chalkboard"/>
                <a:ea typeface="+mn-ea"/>
                <a:cs typeface="+mn-cs"/>
              </a:rPr>
              <a:t>زیرا همة ما باید در برابر مسند داوری مسیح حاضر شویم، تا هر کس بنا بر اعمال خوب یا بدی که در ایام سکونت در بدن خود کرده است، سزا یابد.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750268" y="3636058"/>
            <a:ext cx="7699820" cy="110799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200" b="0" i="0" u="none" strike="noStrike" kern="1200" cap="none" spc="0" normalizeH="0" baseline="0" noProof="0" dirty="0">
                <a:ln>
                  <a:noFill/>
                </a:ln>
                <a:solidFill>
                  <a:srgbClr val="000000"/>
                </a:solidFill>
                <a:effectLst/>
                <a:uLnTx/>
                <a:uFillTx/>
                <a:latin typeface="Chalkboard"/>
                <a:ea typeface="+mn-ea"/>
                <a:cs typeface="+mn-cs"/>
              </a:rPr>
              <a:t>چونکە دەبێت هەموومان لەبەردەم تەختی دادگایی مەسیح دەربکەوین، تاکو هەریەکە بۆ ئەو شتانەی بەهۆی جەستەوە کردوویەتی شایستەیی خۆی وەربگرێت، جا باش بێت یان خراپ. </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39552" y="796338"/>
            <a:ext cx="752501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 Corinthians chapter 5 verse 10</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10:5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٢ کۆرنسۆس</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10:5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دوم قرنتیان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198654248"/>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11560" y="1489095"/>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For we must all appear before the judgment seat of Christ, so that each one may receive what is due for what he has done in the body, whether good or evil</a:t>
            </a:r>
            <a:endParaRPr kumimoji="0" lang="en-GB" sz="2400" b="1" i="0" u="none" strike="noStrike" kern="0" cap="none" spc="0" normalizeH="0" baseline="0" noProof="0" dirty="0">
              <a:ln>
                <a:noFill/>
              </a:ln>
              <a:solidFill>
                <a:srgbClr val="000000"/>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79</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366195" y="2718146"/>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a:t>
            </a:r>
            <a:r>
              <a:rPr kumimoji="0" lang="fa-IR" sz="2200" b="0" i="0" u="none" strike="noStrike" kern="1200" cap="none" spc="0" normalizeH="0" baseline="0" noProof="0" dirty="0">
                <a:ln>
                  <a:noFill/>
                </a:ln>
                <a:solidFill>
                  <a:srgbClr val="000000"/>
                </a:solidFill>
                <a:effectLst/>
                <a:uLnTx/>
                <a:uFillTx/>
                <a:latin typeface="Chalkboard"/>
                <a:ea typeface="+mn-ea"/>
                <a:cs typeface="+mn-cs"/>
              </a:rPr>
              <a:t> </a:t>
            </a:r>
            <a:r>
              <a:rPr kumimoji="0" lang="fa-IR" sz="2400" b="0" i="0" u="none" strike="noStrike" kern="1200" cap="none" spc="0" normalizeH="0" baseline="0" noProof="0" dirty="0">
                <a:ln>
                  <a:noFill/>
                </a:ln>
                <a:solidFill>
                  <a:srgbClr val="000000"/>
                </a:solidFill>
                <a:effectLst/>
                <a:uLnTx/>
                <a:uFillTx/>
                <a:latin typeface="Chalkboard"/>
                <a:ea typeface="+mn-ea"/>
                <a:cs typeface="+mn-cs"/>
              </a:rPr>
              <a:t>زیرا همة ما باید در برابر مسند داوری مسیح حاضر شویم، تا هر کس بنا بر اعمال خوب یا بدی که در ایام سکونت در بدن خود کرده است، سزا یابد.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750268" y="3636058"/>
            <a:ext cx="7699820" cy="110799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200" b="0" i="0" u="none" strike="noStrike" kern="1200" cap="none" spc="0" normalizeH="0" baseline="0" noProof="0" dirty="0">
                <a:ln>
                  <a:noFill/>
                </a:ln>
                <a:solidFill>
                  <a:srgbClr val="000000"/>
                </a:solidFill>
                <a:effectLst/>
                <a:uLnTx/>
                <a:uFillTx/>
                <a:latin typeface="Chalkboard"/>
                <a:ea typeface="+mn-ea"/>
                <a:cs typeface="+mn-cs"/>
              </a:rPr>
              <a:t>چونکە دەبێت هەموومان لەبەردەم تەختی دادگایی مەسیح دەربکەوین، تاکو هەریەکە بۆ ئەو شتانەی بەهۆی جەستەوە کردوویەتی شایستەیی خۆی وەربگرێت، جا باش بێت یان خراپ. </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39552" y="796338"/>
            <a:ext cx="752501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 Corinthians chapter 5 verse 10</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10:5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٢ کۆرنسۆس</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10:5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دوم قرنتیان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687011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615217"/>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And many of those who sleep in the dust of the earth shall awake, </a:t>
            </a:r>
            <a:r>
              <a:rPr kumimoji="0" lang="en-GB" sz="2400" b="1" i="0" u="none" strike="noStrike" kern="0" cap="none" spc="0" normalizeH="0" baseline="0" noProof="0" dirty="0">
                <a:ln>
                  <a:noFill/>
                </a:ln>
                <a:solidFill>
                  <a:schemeClr val="tx1"/>
                </a:solidFill>
                <a:effectLst/>
                <a:uLnTx/>
                <a:uFillTx/>
                <a:latin typeface="Chalkboard"/>
                <a:ea typeface="+mn-ea"/>
                <a:cs typeface="+mn-cs"/>
              </a:rPr>
              <a:t>some to everlasting life,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some to shame and everlasting contempt.</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9552" y="2803283"/>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و بسیاری از آنان که در خاکِ زمین خوابیده‌اند بیدار خواهند شد، اما اینان برای زندگی جاودان و آنان برای خجالت و حقارت جاودان.</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75803" y="3724680"/>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زۆر لەوانەی لەناو خۆلی زەویدا نوستوون هەڵدەستنەوە، هەندێکیان بۆ ژیانی هەتاهەتایی و هەندێکی دیکەشیان بۆ سەرشۆڕی و سووکایەتی هەتاهەتایی.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39552" y="830115"/>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Daniel chapter 12 verse 2</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2400" b="1" dirty="0">
                <a:solidFill>
                  <a:srgbClr val="000000"/>
                </a:solidFill>
                <a:latin typeface="Chalkboard"/>
              </a:rPr>
              <a:t>                                         </a:t>
            </a:r>
            <a:r>
              <a:rPr kumimoji="0" lang="en-GB" sz="2400" b="1" i="0" u="none" strike="noStrike" kern="1200" cap="none" spc="0" normalizeH="0" baseline="0" noProof="0" dirty="0">
                <a:ln>
                  <a:noFill/>
                </a:ln>
                <a:solidFill>
                  <a:srgbClr val="000000"/>
                </a:solidFill>
                <a:effectLst/>
                <a:uLnTx/>
                <a:uFillTx/>
                <a:latin typeface="Chalkboard"/>
                <a:ea typeface="+mn-ea"/>
                <a:cs typeface="+mn-cs"/>
              </a:rPr>
              <a:t>2:12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فلیمون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2:12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دانیال</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445939822"/>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80</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39552" y="796338"/>
            <a:ext cx="752501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 John chapter 1 verse 9</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9:1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١ یۆحەنا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9:1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اول یحنا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521345673"/>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750268" y="1641457"/>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If we confess our sins</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 he is faithful and just to forgive us our sins and to cleanse us from all unrighteousness.</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81</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68540" y="2607108"/>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ولی اگر به گناهان خود اعتراف کنیم، او که امین و عادل است، گناهان ما را می‌آمرزد و از هر نادرستی پاکمان می‌سازد.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750268" y="3636058"/>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ئەگەر دانمان بە گوناهەکانماندا نا، ئەوا خودا دڵسۆز و دادپەروەرە، تەنانەت لە گوناهەکانمان خۆشدەبێت و لە هەموو ناڕەواییەک پاکمان دەکاتەوە.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39552" y="796338"/>
            <a:ext cx="752501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 John chapter 1 verse 9</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9:1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١ یۆحەنا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9:1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اول یحنا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768663706"/>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750268" y="1641457"/>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If we confess our sins, he is faithful and just to forgive us our sins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and to cleanse us from all unrighteousness.</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82</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68540" y="2607108"/>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ولی اگر به گناهان خود اعتراف کنیم، او که امین و عادل است، گناهان ما را می‌آمرزد و از هر نادرستی پاکمان می‌سازد.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750268" y="3636058"/>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ئەگەر دانمان بە گوناهەکانماندا نا، ئەوا خودا دڵسۆز و دادپەروەرە، تەنانەت لە گوناهەکانمان خۆشدەبێت و لە هەموو ناڕەواییەک پاکمان دەکاتەوە.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39552" y="796338"/>
            <a:ext cx="752501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 John chapter 1 verse 9</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9:1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١ یۆحەنا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9:1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اول یحنا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560388775"/>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750268" y="1641457"/>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If we confess our sins, he is faithful and just to forgive us our sins and to cleanse us from all unrighteousness.</a:t>
            </a:r>
            <a:endParaRPr kumimoji="0" lang="en-GB" sz="2400" b="1" i="0" u="none" strike="noStrike" kern="0" cap="none" spc="0" normalizeH="0" baseline="0" noProof="0" dirty="0">
              <a:ln>
                <a:noFill/>
              </a:ln>
              <a:solidFill>
                <a:srgbClr val="000000"/>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83</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68540" y="2607108"/>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ولی اگر به گناهان خود اعتراف کنیم، او که امین و عادل است، گناهان ما را می‌آمرزد و از هر نادرستی پاکمان می‌سازد.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750268" y="3636058"/>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ئەگەر دانمان بە گوناهەکانماندا نا، ئەوا خودا دڵسۆز و دادپەروەرە، تەنانەت لە گوناهەکانمان خۆشدەبێت و لە هەموو ناڕەواییەک پاکمان دەکاتەوە.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39552" y="796338"/>
            <a:ext cx="752501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 John chapter 1 verse 9</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9:1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١ یۆحەنا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9:1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اول یحنا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505919988"/>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84</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39552" y="796338"/>
            <a:ext cx="752501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Luke chapter 6 verse 37</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37:6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١ یۆحەنا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37:6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اول یحنا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961776441"/>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750268" y="1641457"/>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Judge not, and you will not be judged;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condemn not, and you will not be condemned; forgive, and you will be forgiven;</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85</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68540" y="2607108"/>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«عیبجویی نکنید تا از شما عیبجویی نکنند. محکوم نکنید تا محکومتان نکنند. ببخشید تا بخشوده شوید.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750268" y="3636058"/>
            <a:ext cx="7699820"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«حوکم مەدەن، بۆ ئەوەی خودا حوکمتان نەدات. خەڵکی تاوانبار مەکەن، بۆ ئەوەی خودا تاوانبارتان نەکات. لە خەڵکی خۆش بن، خودا لێتان خۆش دەبێت.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39552" y="796338"/>
            <a:ext cx="752501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Luke chapter 6 verse 37</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37:6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١ یۆحەنا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37:6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اول یحنا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399545885"/>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750268" y="1641457"/>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Judge not, and you will not be judged; condemn not, and you will not be condemned;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forgive, and you will be forgiven;</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86</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68540" y="2607108"/>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«عیبجویی نکنید تا از شما عیبجویی نکنند. محکوم نکنید تا محکومتان نکنند. ببخشید تا بخشوده شوید.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750268" y="3636058"/>
            <a:ext cx="7699820"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«حوکم مەدەن، بۆ ئەوەی خودا حوکمتان نەدات. خەڵکی تاوانبار مەکەن، بۆ ئەوەی خودا تاوانبارتان نەکات. لە خەڵکی خۆش بن، خودا لێتان خۆش دەبێت.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39552" y="796338"/>
            <a:ext cx="752501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Luke chapter 6 verse 37</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37:6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١ یۆحەنا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37:6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اول یحنا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659412664"/>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750268" y="1641457"/>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Judge not, and you will not be judged; condemn not, and you will not be condemned; forgive, and you will be forgiven;</a:t>
            </a:r>
            <a:endParaRPr kumimoji="0" lang="en-GB" sz="2400" b="1" i="0" u="none" strike="noStrike" kern="0" cap="none" spc="0" normalizeH="0" baseline="0" noProof="0" dirty="0">
              <a:ln>
                <a:noFill/>
              </a:ln>
              <a:solidFill>
                <a:srgbClr val="000000"/>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87</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68540" y="2607108"/>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«عیبجویی نکنید تا از شما عیبجویی نکنند. محکوم نکنید تا محکومتان نکنند. ببخشید تا بخشوده شوید.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750268" y="3636058"/>
            <a:ext cx="7699820"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«حوکم مەدەن، بۆ ئەوەی خودا حوکمتان نەدات. خەڵکی تاوانبار مەکەن، بۆ ئەوەی خودا تاوانبارتان نەکات. لە خەڵکی خۆش بن، خودا لێتان خۆش دەبێت.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39552" y="796338"/>
            <a:ext cx="752501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Luke chapter 6 verse 37</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37:6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١ یۆحەنا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37:6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اول یحنا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034444304"/>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88</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39552" y="796338"/>
            <a:ext cx="752501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Matthew chapter 7 verse 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2:7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مەتا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2:7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متی</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390019727"/>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750268" y="1641457"/>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For with the judgment you pronounce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you will be judged, and with the measure you use it will be measured to you.</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89</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68540" y="2607108"/>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زیرا به همان‌‌گونه که بر دیگران داوری می‌کنید، بر شما نیز داوری خواهد شد و با همان پیمانه که وزن می‌کنید، برای شما وزن خواهد شد.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750268" y="3636058"/>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چونکە بەو شێوەیەی خەڵک تاوانبار دەکەن خودا تاوانبارتان دەکات، بەو پێوانەیەی ئێوە بۆ خەڵک دەیپێون، خودا بۆتان دەپێوێتەوە.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39552" y="796338"/>
            <a:ext cx="752501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Matthew chapter 7 verse 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2:7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مەتا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2:7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متی</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4522899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615217"/>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And many of those who sleep in the dust of the earth shall awake, </a:t>
            </a:r>
            <a:r>
              <a:rPr kumimoji="0" lang="en-GB" sz="2400" b="1" i="0" u="none" strike="noStrike" kern="0" cap="none" spc="0" normalizeH="0" baseline="0" noProof="0" dirty="0">
                <a:ln>
                  <a:noFill/>
                </a:ln>
                <a:solidFill>
                  <a:schemeClr val="tx1"/>
                </a:solidFill>
                <a:effectLst/>
                <a:uLnTx/>
                <a:uFillTx/>
                <a:latin typeface="Chalkboard"/>
                <a:ea typeface="+mn-ea"/>
                <a:cs typeface="+mn-cs"/>
              </a:rPr>
              <a:t>some to everlasting life, some to shame and everlasting contempt.</a:t>
            </a:r>
            <a:endParaRPr kumimoji="0" lang="en-GB" sz="2400" b="1" i="0" u="none" strike="noStrike" kern="0" cap="none" spc="0" normalizeH="0" baseline="0" noProof="0" dirty="0">
              <a:ln>
                <a:noFill/>
              </a:ln>
              <a:solidFill>
                <a:schemeClr val="tx1"/>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9552" y="2803283"/>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و بسیاری از آنان که در خاکِ زمین خوابیده‌اند بیدار خواهند شد، اما اینان برای زندگی جاودان و آنان برای خجالت و حقارت جاودان.</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75803" y="3724680"/>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زۆر لەوانەی لەناو خۆلی زەویدا نوستوون هەڵدەستنەوە، هەندێکیان بۆ ژیانی هەتاهەتایی و هەندێکی دیکەشیان بۆ سەرشۆڕی و سووکایەتی هەتاهەتایی.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39552" y="830115"/>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Daniel chapter 12 verse 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2:12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فلیمون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2:12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دانیال</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517694079"/>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750268" y="1641457"/>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For with the judgment you pronounce you will be judged,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and with the measure you use it will be measured to you.</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90</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68540" y="2607108"/>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زیرا به همان‌‌گونه که بر دیگران داوری می‌کنید، بر شما نیز داوری خواهد شد و با همان پیمانه که وزن می‌کنید، برای شما وزن خواهد شد.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750268" y="3636058"/>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چونکە بەو شێوەیەی خەڵک تاوانبار دەکەن خودا تاوانبارتان دەکات، بەو پێوانەیەی ئێوە بۆ خەڵک دەیپێون، خودا بۆتان دەپێوێتەوە.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39552" y="796338"/>
            <a:ext cx="752501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Matthew chapter 7 verse 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2:7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مەتا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2:7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متی</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518024005"/>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750268" y="1641457"/>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For with the judgment you pronounce you will be judged, and with the measure you use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it will be measured to you.</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91</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68540" y="2607108"/>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زیرا به همان‌‌گونه که بر دیگران داوری می‌کنید، بر شما نیز داوری خواهد شد و با همان پیمانه که وزن می‌کنید، برای شما وزن خواهد شد.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750268" y="3636058"/>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چونکە بەو شێوەیەی خەڵک تاوانبار دەکەن خودا تاوانبارتان دەکات، بەو پێوانەیەی ئێوە بۆ خەڵک دەیپێون، خودا بۆتان دەپێوێتەوە.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39552" y="796338"/>
            <a:ext cx="752501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Matthew chapter 7 verse 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2:7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مەتا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2:7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متی</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327674916"/>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750268" y="1641457"/>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 For with the judgment you pronounce you will be judged, and with the measure you use it will be measured to you.</a:t>
            </a:r>
            <a:endParaRPr kumimoji="0" lang="en-GB" sz="2400" b="1" i="0" u="none" strike="noStrike" kern="0" cap="none" spc="0" normalizeH="0" baseline="0" noProof="0" dirty="0">
              <a:ln>
                <a:noFill/>
              </a:ln>
              <a:solidFill>
                <a:srgbClr val="000000"/>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92</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68540" y="2607108"/>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 زیرا به همان‌‌گونه که بر دیگران داوری می‌کنید، بر شما نیز داوری خواهد شد و با همان پیمانه که وزن می‌کنید، برای شما وزن خواهد شد.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750268" y="3636058"/>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چونکە بەو شێوەیەی خەڵک تاوانبار دەکەن خودا تاوانبارتان دەکات، بەو پێوانەیەی ئێوە بۆ خەڵک دەیپێون، خودا بۆتان دەپێوێتەوە.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98BCA7D1-1CD3-B91F-965E-0F68E3722BFB}"/>
              </a:ext>
            </a:extLst>
          </p:cNvPr>
          <p:cNvSpPr txBox="1"/>
          <p:nvPr/>
        </p:nvSpPr>
        <p:spPr>
          <a:xfrm>
            <a:off x="539552" y="796338"/>
            <a:ext cx="752501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Matthew chapter 7 verse 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2:7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مەتا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2:7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متی</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935443062"/>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93</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2" name="TextBox 1">
            <a:extLst>
              <a:ext uri="{FF2B5EF4-FFF2-40B4-BE49-F238E27FC236}">
                <a16:creationId xmlns:a16="http://schemas.microsoft.com/office/drawing/2014/main" id="{7F7D5DBF-676B-41C0-A1FB-717B4DAEA356}"/>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pic>
        <p:nvPicPr>
          <p:cNvPr id="3" name="Picture 2">
            <a:extLst>
              <a:ext uri="{FF2B5EF4-FFF2-40B4-BE49-F238E27FC236}">
                <a16:creationId xmlns:a16="http://schemas.microsoft.com/office/drawing/2014/main" id="{57798F58-75FD-44CF-A72A-F2AC69FE5DC9}"/>
              </a:ext>
            </a:extLst>
          </p:cNvPr>
          <p:cNvPicPr>
            <a:picLocks noChangeAspect="1"/>
          </p:cNvPicPr>
          <p:nvPr/>
        </p:nvPicPr>
        <p:blipFill>
          <a:blip r:embed="rId5"/>
          <a:stretch>
            <a:fillRect/>
          </a:stretch>
        </p:blipFill>
        <p:spPr>
          <a:xfrm>
            <a:off x="3636958" y="4164766"/>
            <a:ext cx="1877731" cy="279192"/>
          </a:xfrm>
          <a:prstGeom prst="rect">
            <a:avLst/>
          </a:prstGeom>
        </p:spPr>
      </p:pic>
      <p:sp>
        <p:nvSpPr>
          <p:cNvPr id="7" name="TextBox 6">
            <a:extLst>
              <a:ext uri="{FF2B5EF4-FFF2-40B4-BE49-F238E27FC236}">
                <a16:creationId xmlns:a16="http://schemas.microsoft.com/office/drawing/2014/main" id="{13857825-B405-6E15-594A-B528C590334F}"/>
              </a:ext>
            </a:extLst>
          </p:cNvPr>
          <p:cNvSpPr txBox="1"/>
          <p:nvPr/>
        </p:nvSpPr>
        <p:spPr>
          <a:xfrm>
            <a:off x="1733982" y="1705485"/>
            <a:ext cx="5702267" cy="193899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4000" b="0" i="0" u="none" strike="noStrike" kern="1200" cap="none" spc="0" normalizeH="0" baseline="0" noProof="0" dirty="0">
                <a:ln>
                  <a:noFill/>
                </a:ln>
                <a:solidFill>
                  <a:srgbClr val="000000"/>
                </a:solidFill>
                <a:effectLst/>
                <a:uLnTx/>
                <a:uFillTx/>
                <a:latin typeface="Chalkboard"/>
                <a:ea typeface="+mn-ea"/>
                <a:cs typeface="+mn-cs"/>
              </a:rPr>
              <a:t>We will end with a prayer</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با دعا تمام می کنیم</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بە دوعایەک کۆتایی پێدێنین</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0" name="Title 1">
            <a:extLst>
              <a:ext uri="{FF2B5EF4-FFF2-40B4-BE49-F238E27FC236}">
                <a16:creationId xmlns:a16="http://schemas.microsoft.com/office/drawing/2014/main" id="{4996744E-E2E8-3275-4FFA-793AFBE9BDC1}"/>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Tree>
    <p:extLst>
      <p:ext uri="{BB962C8B-B14F-4D97-AF65-F5344CB8AC3E}">
        <p14:creationId xmlns:p14="http://schemas.microsoft.com/office/powerpoint/2010/main" val="3607961088"/>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94</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pic>
        <p:nvPicPr>
          <p:cNvPr id="3" name="Picture 2">
            <a:extLst>
              <a:ext uri="{FF2B5EF4-FFF2-40B4-BE49-F238E27FC236}">
                <a16:creationId xmlns:a16="http://schemas.microsoft.com/office/drawing/2014/main" id="{57798F58-75FD-44CF-A72A-F2AC69FE5DC9}"/>
              </a:ext>
            </a:extLst>
          </p:cNvPr>
          <p:cNvPicPr>
            <a:picLocks noChangeAspect="1"/>
          </p:cNvPicPr>
          <p:nvPr/>
        </p:nvPicPr>
        <p:blipFill>
          <a:blip r:embed="rId5"/>
          <a:stretch>
            <a:fillRect/>
          </a:stretch>
        </p:blipFill>
        <p:spPr>
          <a:xfrm>
            <a:off x="3636958" y="4164766"/>
            <a:ext cx="1877731" cy="279192"/>
          </a:xfrm>
          <a:prstGeom prst="rect">
            <a:avLst/>
          </a:prstGeom>
        </p:spPr>
      </p:pic>
      <p:sp>
        <p:nvSpPr>
          <p:cNvPr id="7" name="TextBox 6">
            <a:extLst>
              <a:ext uri="{FF2B5EF4-FFF2-40B4-BE49-F238E27FC236}">
                <a16:creationId xmlns:a16="http://schemas.microsoft.com/office/drawing/2014/main" id="{13857825-B405-6E15-594A-B528C590334F}"/>
              </a:ext>
            </a:extLst>
          </p:cNvPr>
          <p:cNvSpPr txBox="1"/>
          <p:nvPr/>
        </p:nvSpPr>
        <p:spPr>
          <a:xfrm>
            <a:off x="683568" y="899071"/>
            <a:ext cx="7704856" cy="378565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4000" b="0" i="0" u="none" strike="noStrike" kern="1200" cap="none" spc="0" normalizeH="0" baseline="0" noProof="0" dirty="0">
                <a:ln>
                  <a:noFill/>
                </a:ln>
                <a:solidFill>
                  <a:srgbClr val="000000"/>
                </a:solidFill>
                <a:effectLst/>
                <a:uLnTx/>
                <a:uFillTx/>
                <a:latin typeface="Chalkboard"/>
                <a:ea typeface="+mn-ea"/>
                <a:cs typeface="+mn-cs"/>
              </a:rPr>
              <a:t>Thank you for coming– we hope see you next week, God willing!</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از حضور شما متشکرم – به امید خدا، امیدواریم هفته آینده شما را ببینیم!</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سوپاس بۆ هاتنت– هیوادارین هەفتەی داهاتوو بتانبینین، ان شاء الله!</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0" name="Title 1">
            <a:extLst>
              <a:ext uri="{FF2B5EF4-FFF2-40B4-BE49-F238E27FC236}">
                <a16:creationId xmlns:a16="http://schemas.microsoft.com/office/drawing/2014/main" id="{34F723BF-575D-459C-3999-1C208829BC3E}"/>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1" name="TextBox 10">
            <a:extLst>
              <a:ext uri="{FF2B5EF4-FFF2-40B4-BE49-F238E27FC236}">
                <a16:creationId xmlns:a16="http://schemas.microsoft.com/office/drawing/2014/main" id="{B29C2995-BF65-0755-3415-188416015CDD}"/>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Tree>
    <p:extLst>
      <p:ext uri="{BB962C8B-B14F-4D97-AF65-F5344CB8AC3E}">
        <p14:creationId xmlns:p14="http://schemas.microsoft.com/office/powerpoint/2010/main" val="656926531"/>
      </p:ext>
    </p:extLst>
  </p:cSld>
  <p:clrMapOvr>
    <a:masterClrMapping/>
  </p:clrMapOvr>
</p:sld>
</file>

<file path=ppt/theme/theme1.xml><?xml version="1.0" encoding="utf-8"?>
<a:theme xmlns:a="http://schemas.openxmlformats.org/drawingml/2006/main" name="Vertical and Horizontal design template">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3">
        <a:dk1>
          <a:srgbClr val="006666"/>
        </a:dk1>
        <a:lt1>
          <a:srgbClr val="FFFFFF"/>
        </a:lt1>
        <a:dk2>
          <a:srgbClr val="5E761C"/>
        </a:dk2>
        <a:lt2>
          <a:srgbClr val="777777"/>
        </a:lt2>
        <a:accent1>
          <a:srgbClr val="D5F470"/>
        </a:accent1>
        <a:accent2>
          <a:srgbClr val="EDCCFB"/>
        </a:accent2>
        <a:accent3>
          <a:srgbClr val="FFFFFF"/>
        </a:accent3>
        <a:accent4>
          <a:srgbClr val="005656"/>
        </a:accent4>
        <a:accent5>
          <a:srgbClr val="E7F8BB"/>
        </a:accent5>
        <a:accent6>
          <a:srgbClr val="D7B9E3"/>
        </a:accent6>
        <a:hlink>
          <a:srgbClr val="FF9933"/>
        </a:hlink>
        <a:folHlink>
          <a:srgbClr val="B2B2B2"/>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808080"/>
        </a:lt2>
        <a:accent1>
          <a:srgbClr val="D5F470"/>
        </a:accent1>
        <a:accent2>
          <a:srgbClr val="EDC9FB"/>
        </a:accent2>
        <a:accent3>
          <a:srgbClr val="FFFFFF"/>
        </a:accent3>
        <a:accent4>
          <a:srgbClr val="000000"/>
        </a:accent4>
        <a:accent5>
          <a:srgbClr val="E7F8BB"/>
        </a:accent5>
        <a:accent6>
          <a:srgbClr val="D7B6E3"/>
        </a:accent6>
        <a:hlink>
          <a:srgbClr val="BFC3FD"/>
        </a:hlink>
        <a:folHlink>
          <a:srgbClr val="B2B2B2"/>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6600"/>
        </a:dk2>
        <a:lt2>
          <a:srgbClr val="808080"/>
        </a:lt2>
        <a:accent1>
          <a:srgbClr val="FF6237"/>
        </a:accent1>
        <a:accent2>
          <a:srgbClr val="5F7BF1"/>
        </a:accent2>
        <a:accent3>
          <a:srgbClr val="FFFFFF"/>
        </a:accent3>
        <a:accent4>
          <a:srgbClr val="000000"/>
        </a:accent4>
        <a:accent5>
          <a:srgbClr val="FFB7AE"/>
        </a:accent5>
        <a:accent6>
          <a:srgbClr val="556FDA"/>
        </a:accent6>
        <a:hlink>
          <a:srgbClr val="15DF1F"/>
        </a:hlink>
        <a:folHlink>
          <a:srgbClr val="B2B2B2"/>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663300"/>
        </a:dk2>
        <a:lt2>
          <a:srgbClr val="808080"/>
        </a:lt2>
        <a:accent1>
          <a:srgbClr val="76C082"/>
        </a:accent1>
        <a:accent2>
          <a:srgbClr val="E3B06D"/>
        </a:accent2>
        <a:accent3>
          <a:srgbClr val="FFFFFF"/>
        </a:accent3>
        <a:accent4>
          <a:srgbClr val="000000"/>
        </a:accent4>
        <a:accent5>
          <a:srgbClr val="BDDCC1"/>
        </a:accent5>
        <a:accent6>
          <a:srgbClr val="CE9F62"/>
        </a:accent6>
        <a:hlink>
          <a:srgbClr val="D8EC42"/>
        </a:hlink>
        <a:folHlink>
          <a:srgbClr val="B2B2B2"/>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10">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1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Vertical and Horizontal design template</Template>
  <TotalTime>14223</TotalTime>
  <Words>10746</Words>
  <Application>Microsoft Office PowerPoint</Application>
  <PresentationFormat>On-screen Show (16:9)</PresentationFormat>
  <Paragraphs>872</Paragraphs>
  <Slides>94</Slides>
  <Notes>94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94</vt:i4>
      </vt:variant>
    </vt:vector>
  </HeadingPairs>
  <TitlesOfParts>
    <vt:vector size="100" baseType="lpstr">
      <vt:lpstr>굴림</vt:lpstr>
      <vt:lpstr>Calibri</vt:lpstr>
      <vt:lpstr>Candara</vt:lpstr>
      <vt:lpstr>Century Gothic</vt:lpstr>
      <vt:lpstr>Chalkboard</vt:lpstr>
      <vt:lpstr>Vertical and Horizontal design template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Lawrence</dc:creator>
  <cp:lastModifiedBy>Lawrence Cave</cp:lastModifiedBy>
  <cp:revision>566</cp:revision>
  <cp:lastPrinted>2022-06-17T17:24:50Z</cp:lastPrinted>
  <dcterms:created xsi:type="dcterms:W3CDTF">2020-04-16T13:12:45Z</dcterms:created>
  <dcterms:modified xsi:type="dcterms:W3CDTF">2024-02-06T17:19:15Z</dcterms:modified>
</cp:coreProperties>
</file>