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4" r:id="rId2"/>
    <p:sldId id="313" r:id="rId3"/>
    <p:sldId id="314" r:id="rId4"/>
    <p:sldId id="315" r:id="rId5"/>
    <p:sldId id="316" r:id="rId6"/>
    <p:sldId id="317" r:id="rId7"/>
    <p:sldId id="284" r:id="rId8"/>
    <p:sldId id="318" r:id="rId9"/>
    <p:sldId id="319" r:id="rId10"/>
    <p:sldId id="320" r:id="rId11"/>
    <p:sldId id="321" r:id="rId12"/>
    <p:sldId id="322" r:id="rId13"/>
    <p:sldId id="312" r:id="rId14"/>
    <p:sldId id="323" r:id="rId15"/>
    <p:sldId id="324" r:id="rId16"/>
    <p:sldId id="325" r:id="rId17"/>
    <p:sldId id="326" r:id="rId18"/>
    <p:sldId id="327" r:id="rId19"/>
    <p:sldId id="328" r:id="rId20"/>
    <p:sldId id="279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3333CC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AB1CF-1067-44BF-9052-6E0680CA11C8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04C7C-D4BD-4326-8BED-F151296168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24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04C7C-D4BD-4326-8BED-F151296168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5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04C7C-D4BD-4326-8BED-F1512961686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5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04C7C-D4BD-4326-8BED-F151296168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5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04C7C-D4BD-4326-8BED-F151296168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5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04C7C-D4BD-4326-8BED-F1512961686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5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04C7C-D4BD-4326-8BED-F151296168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9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400">
                <a:latin typeface="Chalkboard"/>
              </a:defRPr>
            </a:lvl1pPr>
          </a:lstStyle>
          <a:p>
            <a:r>
              <a:rPr lang="en-GB" altLang="en-US" dirty="0" smtClean="0"/>
              <a:t>understandyourbible.org</a:t>
            </a:r>
            <a:endParaRPr lang="en-GB" altLang="en-US" dirty="0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z="1400">
                <a:latin typeface="Chalkboard"/>
              </a:defRPr>
            </a:lvl1pPr>
          </a:lstStyle>
          <a:p>
            <a:fld id="{D0C7B348-72EE-46F4-93D7-838BA2D82FD7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BD783-413F-4996-9D65-067606F9E2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0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236F4-63DF-4EC8-A48F-9B70549E57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779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883CD-33A4-43BF-BD2B-3D9B7C6A20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257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C4DAF-19E8-4D6F-9349-38F7366BE1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7546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5F300-0D15-4CE5-891A-AFA4A6C3E6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17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ED0F8-298C-4517-B519-E1716BD5F8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44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EDDCA-A13C-45DF-BF23-CEA0A2B25E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5116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4F48D-AADB-453B-8EAD-4DE9AF604C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925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8C92B-F949-4845-B420-D74A2F20A2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327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 smtClean="0"/>
              <a:t>understandyourbible.org</a:t>
            </a: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E426B-8861-47B5-97D6-288EA3299D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060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Candara" panose="020E0502030303020204" pitchFamily="34" charset="0"/>
              </a:defRPr>
            </a:lvl1pPr>
          </a:lstStyle>
          <a:p>
            <a:r>
              <a:rPr lang="en-GB" altLang="en-US" dirty="0" smtClean="0"/>
              <a:t>understandyourbible.org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Candara" panose="020E0502030303020204" pitchFamily="34" charset="0"/>
              </a:defRPr>
            </a:lvl1pPr>
          </a:lstStyle>
          <a:p>
            <a:fld id="{041D637B-9488-4017-B7F5-F06ECD3B2B7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33" y="2564904"/>
            <a:ext cx="6400800" cy="1368152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en-GB" sz="1800" b="1" dirty="0" smtClean="0">
                <a:latin typeface="Chalkboard"/>
              </a:rPr>
              <a:t>What </a:t>
            </a:r>
            <a:r>
              <a:rPr lang="en-GB" sz="1800" b="1" dirty="0">
                <a:latin typeface="Chalkboard"/>
              </a:rPr>
              <a:t>things are useless, if we don’t have love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marL="342900" indent="-342900" algn="l">
              <a:buAutoNum type="arabicPeriod"/>
            </a:pPr>
            <a:endParaRPr lang="en-GB" sz="1800" b="1" dirty="0">
              <a:latin typeface="Chalkboard"/>
            </a:endParaRPr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3648" y="1571217"/>
            <a:ext cx="640080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Questions</a:t>
            </a:r>
          </a:p>
          <a:p>
            <a:pPr algn="l"/>
            <a:r>
              <a:rPr lang="en-GB" sz="1800" b="1" dirty="0" smtClean="0">
                <a:latin typeface="Chalkboard"/>
              </a:rPr>
              <a:t>(Which verse(s) give the answer)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6" y="1571217"/>
            <a:ext cx="470007" cy="47000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dirty="0" smtClean="0">
                <a:latin typeface="Chalkboard"/>
              </a:rPr>
              <a:t>understandyourbible.org</a:t>
            </a:r>
            <a:endParaRPr lang="en-GB" altLang="en-US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281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216024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Summary points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39552" y="2276872"/>
            <a:ext cx="6400800" cy="1752600"/>
          </a:xfrm>
        </p:spPr>
        <p:txBody>
          <a:bodyPr/>
          <a:lstStyle/>
          <a:p>
            <a:pPr algn="l"/>
            <a:r>
              <a:rPr lang="en-GB" sz="1800" b="1" dirty="0">
                <a:latin typeface="Chalkboard"/>
              </a:rPr>
              <a:t>v 1 to 3</a:t>
            </a:r>
            <a:r>
              <a:rPr lang="en-GB" sz="1800" dirty="0">
                <a:latin typeface="Chalkboard"/>
              </a:rPr>
              <a:t> </a:t>
            </a:r>
            <a:r>
              <a:rPr lang="en-GB" sz="1800" dirty="0" smtClean="0">
                <a:latin typeface="Chalkboard"/>
              </a:rPr>
              <a:t>We must show love, </a:t>
            </a:r>
            <a:r>
              <a:rPr lang="en-GB" sz="1800" dirty="0">
                <a:latin typeface="Chalkboard"/>
              </a:rPr>
              <a:t>otherwise all that we do is of no value</a:t>
            </a:r>
          </a:p>
          <a:p>
            <a:pPr algn="l"/>
            <a:r>
              <a:rPr lang="en-GB" sz="1800" b="1" dirty="0">
                <a:latin typeface="Chalkboard"/>
              </a:rPr>
              <a:t>v 4 to 7</a:t>
            </a:r>
            <a:r>
              <a:rPr lang="en-GB" sz="1800" dirty="0">
                <a:latin typeface="Chalkboard"/>
              </a:rPr>
              <a:t> We are shown the important characteristics of </a:t>
            </a:r>
            <a:r>
              <a:rPr lang="en-GB" sz="1800" dirty="0" smtClean="0">
                <a:latin typeface="Chalkboard"/>
              </a:rPr>
              <a:t>love</a:t>
            </a:r>
            <a:endParaRPr lang="en-GB" sz="1800" dirty="0"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97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216024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Summary points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11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39552" y="2276872"/>
            <a:ext cx="6400800" cy="1752600"/>
          </a:xfrm>
        </p:spPr>
        <p:txBody>
          <a:bodyPr/>
          <a:lstStyle/>
          <a:p>
            <a:pPr algn="l"/>
            <a:r>
              <a:rPr lang="en-GB" sz="1800" b="1" dirty="0">
                <a:latin typeface="Chalkboard"/>
              </a:rPr>
              <a:t>v 1 to 3</a:t>
            </a:r>
            <a:r>
              <a:rPr lang="en-GB" sz="1800" dirty="0">
                <a:latin typeface="Chalkboard"/>
              </a:rPr>
              <a:t> </a:t>
            </a:r>
            <a:r>
              <a:rPr lang="en-GB" sz="1800" dirty="0" smtClean="0">
                <a:latin typeface="Chalkboard"/>
              </a:rPr>
              <a:t>We must show love, </a:t>
            </a:r>
            <a:r>
              <a:rPr lang="en-GB" sz="1800" dirty="0">
                <a:latin typeface="Chalkboard"/>
              </a:rPr>
              <a:t>otherwise all that we do is of no value</a:t>
            </a:r>
          </a:p>
          <a:p>
            <a:pPr algn="l"/>
            <a:r>
              <a:rPr lang="en-GB" sz="1800" b="1" dirty="0">
                <a:latin typeface="Chalkboard"/>
              </a:rPr>
              <a:t>v 4 to 7</a:t>
            </a:r>
            <a:r>
              <a:rPr lang="en-GB" sz="1800" dirty="0">
                <a:latin typeface="Chalkboard"/>
              </a:rPr>
              <a:t> We are shown the important characteristics of love</a:t>
            </a:r>
          </a:p>
          <a:p>
            <a:pPr algn="l"/>
            <a:r>
              <a:rPr lang="en-GB" sz="1800" b="1" dirty="0">
                <a:latin typeface="Chalkboard"/>
              </a:rPr>
              <a:t>v 8 to </a:t>
            </a:r>
            <a:r>
              <a:rPr lang="en-GB" sz="1800" b="1" dirty="0" smtClean="0">
                <a:latin typeface="Chalkboard"/>
              </a:rPr>
              <a:t>13</a:t>
            </a:r>
            <a:endParaRPr lang="en-GB" sz="1800" dirty="0">
              <a:latin typeface="Chalkboard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97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216024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Summary points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12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39552" y="2276872"/>
            <a:ext cx="6400800" cy="1752600"/>
          </a:xfrm>
        </p:spPr>
        <p:txBody>
          <a:bodyPr/>
          <a:lstStyle/>
          <a:p>
            <a:pPr algn="l"/>
            <a:r>
              <a:rPr lang="en-GB" sz="1800" b="1" dirty="0">
                <a:latin typeface="Chalkboard"/>
              </a:rPr>
              <a:t>v 1 to 3</a:t>
            </a:r>
            <a:r>
              <a:rPr lang="en-GB" sz="1800" dirty="0">
                <a:latin typeface="Chalkboard"/>
              </a:rPr>
              <a:t> </a:t>
            </a:r>
            <a:r>
              <a:rPr lang="en-GB" sz="1800" dirty="0" smtClean="0">
                <a:latin typeface="Chalkboard"/>
              </a:rPr>
              <a:t>We must show love, </a:t>
            </a:r>
            <a:r>
              <a:rPr lang="en-GB" sz="1800" dirty="0">
                <a:latin typeface="Chalkboard"/>
              </a:rPr>
              <a:t>otherwise all that we do is of no value</a:t>
            </a:r>
          </a:p>
          <a:p>
            <a:pPr algn="l"/>
            <a:r>
              <a:rPr lang="en-GB" sz="1800" b="1" dirty="0">
                <a:latin typeface="Chalkboard"/>
              </a:rPr>
              <a:t>v 4 to 7</a:t>
            </a:r>
            <a:r>
              <a:rPr lang="en-GB" sz="1800" dirty="0">
                <a:latin typeface="Chalkboard"/>
              </a:rPr>
              <a:t> We are shown the important characteristics of love</a:t>
            </a:r>
          </a:p>
          <a:p>
            <a:pPr algn="l"/>
            <a:r>
              <a:rPr lang="en-GB" sz="1800" b="1" dirty="0">
                <a:latin typeface="Chalkboard"/>
              </a:rPr>
              <a:t>v 8 to 13</a:t>
            </a:r>
            <a:r>
              <a:rPr lang="en-GB" sz="1800" dirty="0">
                <a:latin typeface="Chalkboard"/>
              </a:rPr>
              <a:t> Love is the attribute that will continue past our present partial knowledge and experience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97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13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463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Deuteronomy 6 v 5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14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6561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Deuteronomy 6 v 5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Proverbs 10 v 12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15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6561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Deuteronomy 6 v 5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Proverbs 10 v 12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John 4 v 16</a:t>
            </a: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16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6561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Deuteronomy 6 v 5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Proverbs 10 v 12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John 4 v 16</a:t>
            </a: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Thessalonians 3 v 12</a:t>
            </a: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17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6561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Deuteronomy 6 v 5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Proverbs 10 v 12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John 4 v 16</a:t>
            </a: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Thessalonians 3 v 12</a:t>
            </a: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Timothy 1 v 5</a:t>
            </a: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18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6561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420888"/>
            <a:ext cx="6400800" cy="201622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Leviticus 19 v 18, 34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Deuteronomy 6 v 5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Proverbs 10 v 12</a:t>
            </a:r>
            <a:endParaRPr lang="en-GB" sz="1800" b="1" dirty="0" smtClean="0">
              <a:latin typeface="Chalkboard"/>
            </a:endParaRP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John 4 v 16</a:t>
            </a: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Thessalonians 3 v 12</a:t>
            </a: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Timothy 1 v 5</a:t>
            </a:r>
          </a:p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1 Peter 4 v 8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dirty="0" smtClean="0"/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517959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Theme –</a:t>
            </a:r>
          </a:p>
          <a:p>
            <a:pPr algn="l"/>
            <a:r>
              <a:rPr lang="en-GB" sz="1800" b="1" dirty="0" smtClean="0">
                <a:latin typeface="Chalkboard"/>
              </a:rPr>
              <a:t>Love should be central in our lives</a:t>
            </a:r>
            <a:endParaRPr lang="en-GB" sz="1800" b="1" dirty="0" smtClean="0">
              <a:latin typeface="Chalkboard"/>
            </a:endParaRP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19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6561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33" y="2564904"/>
            <a:ext cx="6400800" cy="1368152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en-GB" sz="1800" b="1" dirty="0" smtClean="0">
                <a:latin typeface="Chalkboard"/>
              </a:rPr>
              <a:t>What </a:t>
            </a:r>
            <a:r>
              <a:rPr lang="en-GB" sz="1800" b="1" dirty="0">
                <a:latin typeface="Chalkboard"/>
              </a:rPr>
              <a:t>things are useless, if we don’t have love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algn="l"/>
            <a:r>
              <a:rPr lang="en-GB" sz="1800" i="1" dirty="0" smtClean="0">
                <a:latin typeface="Chalkboard"/>
              </a:rPr>
              <a:t>Website answer: v 2 and 3</a:t>
            </a:r>
            <a:endParaRPr lang="en-GB" sz="1800" i="1" dirty="0">
              <a:latin typeface="Chalkboard"/>
            </a:endParaRPr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3648" y="1571217"/>
            <a:ext cx="640080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Questions</a:t>
            </a:r>
          </a:p>
          <a:p>
            <a:pPr algn="l"/>
            <a:r>
              <a:rPr lang="en-GB" sz="1800" b="1" dirty="0" smtClean="0">
                <a:latin typeface="Chalkboard"/>
              </a:rPr>
              <a:t>(Which verse(s) give the answer)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6" y="1571217"/>
            <a:ext cx="470007" cy="47000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dirty="0" smtClean="0">
                <a:latin typeface="Chalkboard"/>
              </a:rPr>
              <a:t>understandyourbible.org</a:t>
            </a:r>
            <a:endParaRPr lang="en-GB" altLang="en-US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494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4739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328965" y="2420888"/>
            <a:ext cx="6292268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GB" sz="1800" b="1" dirty="0" smtClean="0">
                <a:latin typeface="Chalkboard"/>
              </a:rPr>
              <a:t>What have you learnt from this Bible chapter and theme?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20</a:t>
            </a:fld>
            <a:endParaRPr lang="en-GB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pic>
        <p:nvPicPr>
          <p:cNvPr id="12" name="Picture 11" descr="Time-to-share2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F8F8E1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212976"/>
            <a:ext cx="3375496" cy="2250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330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33" y="2564904"/>
            <a:ext cx="6400800" cy="1368152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en-GB" sz="1800" b="1" dirty="0" smtClean="0">
                <a:latin typeface="Chalkboard"/>
              </a:rPr>
              <a:t>What </a:t>
            </a:r>
            <a:r>
              <a:rPr lang="en-GB" sz="1800" b="1" dirty="0">
                <a:latin typeface="Chalkboard"/>
              </a:rPr>
              <a:t>things are useless, if we don’t have love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marL="342900" indent="-342900" algn="l">
              <a:buAutoNum type="arabicPeriod"/>
            </a:pPr>
            <a:endParaRPr lang="en-GB" sz="1800" b="1" dirty="0">
              <a:latin typeface="Chalkboard"/>
            </a:endParaRPr>
          </a:p>
          <a:p>
            <a:pPr algn="l"/>
            <a:r>
              <a:rPr lang="en-GB" sz="1800" b="1" dirty="0">
                <a:latin typeface="Chalkboard"/>
              </a:rPr>
              <a:t>2. What sort of behaviour indicates that we are showing love to others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algn="l"/>
            <a:endParaRPr lang="en-GB" sz="1800" b="1" dirty="0">
              <a:latin typeface="Chalkboard"/>
            </a:endParaRPr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3648" y="1571217"/>
            <a:ext cx="640080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Questions</a:t>
            </a:r>
          </a:p>
          <a:p>
            <a:pPr algn="l"/>
            <a:r>
              <a:rPr lang="en-GB" sz="1800" b="1" dirty="0" smtClean="0">
                <a:latin typeface="Chalkboard"/>
              </a:rPr>
              <a:t>(Which verse(s) give the answer)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6" y="1571217"/>
            <a:ext cx="470007" cy="47000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dirty="0" smtClean="0">
                <a:latin typeface="Chalkboard"/>
              </a:rPr>
              <a:t>understandyourbible.org</a:t>
            </a:r>
            <a:endParaRPr lang="en-GB" altLang="en-US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494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33" y="2564904"/>
            <a:ext cx="6400800" cy="1368152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en-GB" sz="1800" b="1" dirty="0" smtClean="0">
                <a:latin typeface="Chalkboard"/>
              </a:rPr>
              <a:t>What </a:t>
            </a:r>
            <a:r>
              <a:rPr lang="en-GB" sz="1800" b="1" dirty="0">
                <a:latin typeface="Chalkboard"/>
              </a:rPr>
              <a:t>things are useless, if we don’t have love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marL="342900" indent="-342900" algn="l">
              <a:buAutoNum type="arabicPeriod"/>
            </a:pPr>
            <a:endParaRPr lang="en-GB" sz="1800" b="1" dirty="0">
              <a:latin typeface="Chalkboard"/>
            </a:endParaRPr>
          </a:p>
          <a:p>
            <a:pPr algn="l"/>
            <a:r>
              <a:rPr lang="en-GB" sz="1800" b="1" dirty="0">
                <a:latin typeface="Chalkboard"/>
              </a:rPr>
              <a:t>2. What sort of behaviour indicates that we are showing love to others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algn="l"/>
            <a:r>
              <a:rPr lang="en-GB" sz="1800" i="1" dirty="0" smtClean="0">
                <a:latin typeface="Chalkboard"/>
              </a:rPr>
              <a:t>Website answer: v 4 to 8</a:t>
            </a:r>
          </a:p>
          <a:p>
            <a:pPr algn="l"/>
            <a:endParaRPr lang="en-GB" sz="1800" b="1" dirty="0">
              <a:latin typeface="Chalkboard"/>
            </a:endParaRPr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3648" y="1571217"/>
            <a:ext cx="640080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Questions</a:t>
            </a:r>
          </a:p>
          <a:p>
            <a:pPr algn="l"/>
            <a:r>
              <a:rPr lang="en-GB" sz="1800" b="1" dirty="0" smtClean="0">
                <a:latin typeface="Chalkboard"/>
              </a:rPr>
              <a:t>(Which verse(s) give the answer)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6" y="1571217"/>
            <a:ext cx="470007" cy="47000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dirty="0" smtClean="0">
                <a:latin typeface="Chalkboard"/>
              </a:rPr>
              <a:t>understandyourbible.org</a:t>
            </a:r>
            <a:endParaRPr lang="en-GB" altLang="en-US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494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33" y="2564904"/>
            <a:ext cx="6400800" cy="1368152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en-GB" sz="1800" b="1" dirty="0" smtClean="0">
                <a:latin typeface="Chalkboard"/>
              </a:rPr>
              <a:t>What </a:t>
            </a:r>
            <a:r>
              <a:rPr lang="en-GB" sz="1800" b="1" dirty="0">
                <a:latin typeface="Chalkboard"/>
              </a:rPr>
              <a:t>things are useless, if we don’t have love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marL="342900" indent="-342900" algn="l">
              <a:buAutoNum type="arabicPeriod"/>
            </a:pPr>
            <a:endParaRPr lang="en-GB" sz="1800" b="1" dirty="0">
              <a:latin typeface="Chalkboard"/>
            </a:endParaRPr>
          </a:p>
          <a:p>
            <a:pPr algn="l"/>
            <a:r>
              <a:rPr lang="en-GB" sz="1800" b="1" dirty="0">
                <a:latin typeface="Chalkboard"/>
              </a:rPr>
              <a:t>2. What sort of behaviour indicates that we are showing love to others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algn="l"/>
            <a:endParaRPr lang="en-GB" sz="1800" b="1" dirty="0">
              <a:latin typeface="Chalkboard"/>
            </a:endParaRPr>
          </a:p>
          <a:p>
            <a:pPr algn="l"/>
            <a:r>
              <a:rPr lang="en-GB" sz="1800" b="1" dirty="0">
                <a:latin typeface="Chalkboard"/>
              </a:rPr>
              <a:t>3. What sort of behaviour do we avoid if we show love in our lives?</a:t>
            </a:r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3648" y="1571217"/>
            <a:ext cx="640080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Questions</a:t>
            </a:r>
          </a:p>
          <a:p>
            <a:pPr algn="l"/>
            <a:r>
              <a:rPr lang="en-GB" sz="1800" b="1" dirty="0" smtClean="0">
                <a:latin typeface="Chalkboard"/>
              </a:rPr>
              <a:t>(Which verse(s) give the answer)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6" y="1571217"/>
            <a:ext cx="470007" cy="47000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dirty="0" smtClean="0">
                <a:latin typeface="Chalkboard"/>
              </a:rPr>
              <a:t>understandyourbible.org</a:t>
            </a:r>
            <a:endParaRPr lang="en-GB" altLang="en-US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494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33" y="2564904"/>
            <a:ext cx="6400800" cy="1368152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en-GB" sz="1800" b="1" dirty="0" smtClean="0">
                <a:latin typeface="Chalkboard"/>
              </a:rPr>
              <a:t>What </a:t>
            </a:r>
            <a:r>
              <a:rPr lang="en-GB" sz="1800" b="1" dirty="0">
                <a:latin typeface="Chalkboard"/>
              </a:rPr>
              <a:t>things are useless, if we don’t have love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marL="342900" indent="-342900" algn="l">
              <a:buAutoNum type="arabicPeriod"/>
            </a:pPr>
            <a:endParaRPr lang="en-GB" sz="1800" b="1" dirty="0">
              <a:latin typeface="Chalkboard"/>
            </a:endParaRPr>
          </a:p>
          <a:p>
            <a:pPr algn="l"/>
            <a:r>
              <a:rPr lang="en-GB" sz="1800" b="1" dirty="0">
                <a:latin typeface="Chalkboard"/>
              </a:rPr>
              <a:t>2. What sort of behaviour indicates that we are showing love to others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algn="l"/>
            <a:endParaRPr lang="en-GB" sz="1800" b="1" dirty="0">
              <a:latin typeface="Chalkboard"/>
            </a:endParaRPr>
          </a:p>
          <a:p>
            <a:pPr algn="l"/>
            <a:r>
              <a:rPr lang="en-GB" sz="1800" b="1" dirty="0">
                <a:latin typeface="Chalkboard"/>
              </a:rPr>
              <a:t>3. What sort of behaviour do we avoid if we show love in our lives</a:t>
            </a:r>
            <a:r>
              <a:rPr lang="en-GB" sz="1800" b="1" dirty="0" smtClean="0">
                <a:latin typeface="Chalkboard"/>
              </a:rPr>
              <a:t>?</a:t>
            </a:r>
          </a:p>
          <a:p>
            <a:pPr algn="l"/>
            <a:r>
              <a:rPr lang="en-GB" sz="1800" i="1" dirty="0" smtClean="0">
                <a:latin typeface="Chalkboard"/>
              </a:rPr>
              <a:t>Website answer: v 4 and 5</a:t>
            </a:r>
            <a:endParaRPr lang="en-GB" sz="1800" i="1" dirty="0">
              <a:latin typeface="Chalkboard"/>
            </a:endParaRPr>
          </a:p>
          <a:p>
            <a:pPr algn="l"/>
            <a:endParaRPr lang="en-GB" sz="1800" b="1" dirty="0" smtClean="0">
              <a:latin typeface="Candara" panose="020E05020303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3648" y="1571217"/>
            <a:ext cx="6400800" cy="684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Questions</a:t>
            </a:r>
          </a:p>
          <a:p>
            <a:pPr algn="l"/>
            <a:r>
              <a:rPr lang="en-GB" sz="1800" b="1" dirty="0" smtClean="0">
                <a:latin typeface="Chalkboard"/>
              </a:rPr>
              <a:t>(Which verse(s) give the answer)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26" y="1571217"/>
            <a:ext cx="470007" cy="47000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dirty="0" smtClean="0">
                <a:latin typeface="Chalkboard"/>
              </a:rPr>
              <a:t>understandyourbible.org</a:t>
            </a:r>
            <a:endParaRPr lang="en-GB" altLang="en-US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494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216024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Summary points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39552" y="2276872"/>
            <a:ext cx="6400800" cy="1752600"/>
          </a:xfrm>
        </p:spPr>
        <p:txBody>
          <a:bodyPr/>
          <a:lstStyle/>
          <a:p>
            <a:pPr algn="l"/>
            <a:r>
              <a:rPr lang="en-GB" sz="1800" b="1" dirty="0">
                <a:latin typeface="Chalkboard"/>
              </a:rPr>
              <a:t>v 1 to </a:t>
            </a:r>
            <a:r>
              <a:rPr lang="en-GB" sz="1800" b="1" dirty="0" smtClean="0">
                <a:latin typeface="Chalkboard"/>
              </a:rPr>
              <a:t>3</a:t>
            </a:r>
            <a:endParaRPr lang="en-GB" sz="1800" dirty="0">
              <a:latin typeface="Chalkboard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29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216024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Summary points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39552" y="2276872"/>
            <a:ext cx="6400800" cy="1752600"/>
          </a:xfrm>
        </p:spPr>
        <p:txBody>
          <a:bodyPr/>
          <a:lstStyle/>
          <a:p>
            <a:pPr algn="l"/>
            <a:r>
              <a:rPr lang="en-GB" sz="1800" b="1" dirty="0">
                <a:latin typeface="Chalkboard"/>
              </a:rPr>
              <a:t>v 1 to 3</a:t>
            </a:r>
            <a:r>
              <a:rPr lang="en-GB" sz="1800" dirty="0">
                <a:latin typeface="Chalkboard"/>
              </a:rPr>
              <a:t> </a:t>
            </a:r>
            <a:r>
              <a:rPr lang="en-GB" sz="1800" dirty="0" smtClean="0">
                <a:latin typeface="Chalkboard"/>
              </a:rPr>
              <a:t>We must show love, </a:t>
            </a:r>
            <a:r>
              <a:rPr lang="en-GB" sz="1800" dirty="0">
                <a:latin typeface="Chalkboard"/>
              </a:rPr>
              <a:t>otherwise all that we do is of no </a:t>
            </a:r>
            <a:r>
              <a:rPr lang="en-GB" sz="1800" dirty="0" smtClean="0">
                <a:latin typeface="Chalkboard"/>
              </a:rPr>
              <a:t>value</a:t>
            </a:r>
            <a:endParaRPr lang="en-GB" sz="1800" dirty="0">
              <a:latin typeface="Chalkboard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97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5442"/>
            <a:ext cx="5544616" cy="1008112"/>
          </a:xfrm>
        </p:spPr>
        <p:txBody>
          <a:bodyPr/>
          <a:lstStyle/>
          <a:p>
            <a:r>
              <a:rPr lang="en-GB" sz="3200" b="1" dirty="0" smtClean="0">
                <a:latin typeface="Chalkboard"/>
              </a:rPr>
              <a:t>Understand your Bible</a:t>
            </a:r>
            <a:endParaRPr lang="en-GB" sz="3200" b="1" dirty="0">
              <a:latin typeface="Chalkboar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6672"/>
            <a:ext cx="823389" cy="6456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41277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408634" y="1552207"/>
            <a:ext cx="2160240" cy="535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800" b="1" dirty="0" smtClean="0">
                <a:latin typeface="Chalkboard"/>
              </a:rPr>
              <a:t>Summary points</a:t>
            </a:r>
          </a:p>
          <a:p>
            <a:pPr algn="l"/>
            <a:endParaRPr lang="en-GB" sz="1800" b="1" kern="0" dirty="0" smtClean="0"/>
          </a:p>
          <a:p>
            <a:pPr algn="l"/>
            <a:endParaRPr lang="en-GB" sz="1800" b="1" kern="0" dirty="0">
              <a:latin typeface="Candara" panose="020E0502030303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66" y="1377468"/>
            <a:ext cx="558927" cy="6859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0C7B348-72EE-46F4-93D7-838BA2D82FD7}" type="slidenum">
              <a:rPr lang="en-GB" altLang="en-US" smtClean="0"/>
              <a:pPr/>
              <a:t>9</a:t>
            </a:fld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en-US" smtClean="0"/>
              <a:t>understandyourbible.org</a:t>
            </a:r>
            <a:endParaRPr lang="en-GB" alt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39552" y="2276872"/>
            <a:ext cx="6400800" cy="1752600"/>
          </a:xfrm>
        </p:spPr>
        <p:txBody>
          <a:bodyPr/>
          <a:lstStyle/>
          <a:p>
            <a:pPr algn="l"/>
            <a:r>
              <a:rPr lang="en-GB" sz="1800" b="1" dirty="0">
                <a:latin typeface="Chalkboard"/>
              </a:rPr>
              <a:t>v 1 to 3</a:t>
            </a:r>
            <a:r>
              <a:rPr lang="en-GB" sz="1800" dirty="0">
                <a:latin typeface="Chalkboard"/>
              </a:rPr>
              <a:t> </a:t>
            </a:r>
            <a:r>
              <a:rPr lang="en-GB" sz="1800" dirty="0" smtClean="0">
                <a:latin typeface="Chalkboard"/>
              </a:rPr>
              <a:t>We must show love, </a:t>
            </a:r>
            <a:r>
              <a:rPr lang="en-GB" sz="1800" dirty="0">
                <a:latin typeface="Chalkboard"/>
              </a:rPr>
              <a:t>otherwise all that we do is of no value</a:t>
            </a:r>
          </a:p>
          <a:p>
            <a:pPr algn="l"/>
            <a:r>
              <a:rPr lang="en-GB" sz="1800" b="1" dirty="0">
                <a:latin typeface="Chalkboard"/>
              </a:rPr>
              <a:t>v 4 to 7</a:t>
            </a:r>
            <a:r>
              <a:rPr lang="en-GB" sz="1800" dirty="0">
                <a:latin typeface="Chalkboard"/>
              </a:rPr>
              <a:t> 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4388718" y="811802"/>
            <a:ext cx="385569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3200" b="1" kern="0" dirty="0" smtClean="0">
                <a:latin typeface="Chalkboard"/>
              </a:rPr>
              <a:t>1 Corinthians 13</a:t>
            </a:r>
            <a:endParaRPr lang="en-GB" sz="32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97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0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695</TotalTime>
  <Words>779</Words>
  <Application>Microsoft Office PowerPoint</Application>
  <PresentationFormat>On-screen Show (4:3)</PresentationFormat>
  <Paragraphs>180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Vertical and Horizontal design template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  <vt:lpstr>Understand your Bible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47</cp:revision>
  <dcterms:created xsi:type="dcterms:W3CDTF">2019-07-11T13:25:54Z</dcterms:created>
  <dcterms:modified xsi:type="dcterms:W3CDTF">2019-09-09T09:43:04Z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TC100690401033</vt:lpwstr>
  </property>
</Properties>
</file>