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7" r:id="rId2"/>
    <p:sldId id="329" r:id="rId3"/>
    <p:sldId id="330" r:id="rId4"/>
    <p:sldId id="331" r:id="rId5"/>
    <p:sldId id="332" r:id="rId6"/>
    <p:sldId id="333" r:id="rId7"/>
    <p:sldId id="322" r:id="rId8"/>
    <p:sldId id="334" r:id="rId9"/>
    <p:sldId id="335" r:id="rId10"/>
    <p:sldId id="336" r:id="rId11"/>
    <p:sldId id="337" r:id="rId12"/>
    <p:sldId id="338" r:id="rId13"/>
    <p:sldId id="328" r:id="rId14"/>
    <p:sldId id="339" r:id="rId15"/>
    <p:sldId id="340" r:id="rId16"/>
    <p:sldId id="341" r:id="rId17"/>
    <p:sldId id="342" r:id="rId18"/>
    <p:sldId id="343" r:id="rId19"/>
    <p:sldId id="279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3333CC"/>
    <a:srgbClr val="CCCCFF"/>
    <a:srgbClr val="99CC00"/>
    <a:srgbClr val="FF555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AB1CF-1067-44BF-9052-6E0680CA11C8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04C7C-D4BD-4326-8BED-F15129616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24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04C7C-D4BD-4326-8BED-F151296168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z="1400">
                <a:latin typeface="Chalkboard"/>
              </a:defRPr>
            </a:lvl1pPr>
          </a:lstStyle>
          <a:p>
            <a:r>
              <a:rPr lang="en-GB" altLang="en-US" dirty="0" smtClean="0"/>
              <a:t>understandyourbible.org</a:t>
            </a:r>
            <a:endParaRPr lang="en-GB" altLang="en-US" dirty="0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z="1400">
                <a:latin typeface="Chalkboard"/>
              </a:defRPr>
            </a:lvl1pPr>
          </a:lstStyle>
          <a:p>
            <a:fld id="{D0C7B348-72EE-46F4-93D7-838BA2D82F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BD783-413F-4996-9D65-067606F9E2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0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236F4-63DF-4EC8-A48F-9B70549E57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779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883CD-33A4-43BF-BD2B-3D9B7C6A20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25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C4DAF-19E8-4D6F-9349-38F7366BE1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754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5F300-0D15-4CE5-891A-AFA4A6C3E6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17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ED0F8-298C-4517-B519-E1716BD5F8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44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EDDCA-A13C-45DF-BF23-CEA0A2B25E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11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4F48D-AADB-453B-8EAD-4DE9AF604C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925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8C92B-F949-4845-B420-D74A2F20A2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272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smtClean="0"/>
              <a:t>understandyourbible.org</a:t>
            </a: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E426B-8861-47B5-97D6-288EA3299D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060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Candara" panose="020E0502030303020204" pitchFamily="34" charset="0"/>
              </a:defRPr>
            </a:lvl1pPr>
          </a:lstStyle>
          <a:p>
            <a:r>
              <a:rPr lang="en-GB" altLang="en-US" dirty="0" smtClean="0"/>
              <a:t>understandyourbible.org</a:t>
            </a:r>
            <a:endParaRPr lang="en-GB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Candara" panose="020E0502030303020204" pitchFamily="34" charset="0"/>
              </a:defRPr>
            </a:lvl1pPr>
          </a:lstStyle>
          <a:p>
            <a:fld id="{041D637B-9488-4017-B7F5-F06ECD3B2B7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nderstandyourbible.org/theme/gods-master-plan/gods-message-salvatio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872208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1.  What does Paul say people will love “in the last days”, instead of God</a:t>
            </a:r>
            <a:r>
              <a:rPr lang="en-GB" sz="1800" b="1" dirty="0" smtClean="0">
                <a:latin typeface="Chalkboard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494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10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9592" y="2636912"/>
            <a:ext cx="6400800" cy="2592288"/>
          </a:xfrm>
        </p:spPr>
        <p:txBody>
          <a:bodyPr/>
          <a:lstStyle/>
          <a:p>
            <a:pPr algn="l"/>
            <a:r>
              <a:rPr lang="en-GB" sz="1800" b="1" dirty="0"/>
              <a:t>v </a:t>
            </a:r>
            <a:r>
              <a:rPr lang="en-GB" sz="1800" b="1" dirty="0">
                <a:latin typeface="Chalkboard"/>
              </a:rPr>
              <a:t>1 to 9</a:t>
            </a:r>
            <a:r>
              <a:rPr lang="en-GB" sz="1800" dirty="0">
                <a:latin typeface="Chalkboard"/>
              </a:rPr>
              <a:t> A description of a godless world that has ignored God's message</a:t>
            </a:r>
          </a:p>
          <a:p>
            <a:pPr algn="l"/>
            <a:r>
              <a:rPr lang="en-GB" sz="1800" b="1" dirty="0">
                <a:latin typeface="Chalkboard"/>
              </a:rPr>
              <a:t>v 10 to 13 </a:t>
            </a:r>
            <a:r>
              <a:rPr lang="en-GB" sz="1800" dirty="0">
                <a:latin typeface="Chalkboard"/>
              </a:rPr>
              <a:t>By contrast, Paul recognises that Timothy has followed Paul's example of Godly living and </a:t>
            </a:r>
            <a:r>
              <a:rPr lang="en-GB" sz="1800" dirty="0" smtClean="0">
                <a:latin typeface="Chalkboard"/>
              </a:rPr>
              <a:t>suffering</a:t>
            </a:r>
            <a:endParaRPr lang="en-GB" sz="1800" dirty="0"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4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11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9592" y="2636912"/>
            <a:ext cx="6400800" cy="2592288"/>
          </a:xfrm>
        </p:spPr>
        <p:txBody>
          <a:bodyPr/>
          <a:lstStyle/>
          <a:p>
            <a:pPr algn="l"/>
            <a:r>
              <a:rPr lang="en-GB" sz="1800" b="1" dirty="0"/>
              <a:t>v </a:t>
            </a:r>
            <a:r>
              <a:rPr lang="en-GB" sz="1800" b="1" dirty="0">
                <a:latin typeface="Chalkboard"/>
              </a:rPr>
              <a:t>1 to 9</a:t>
            </a:r>
            <a:r>
              <a:rPr lang="en-GB" sz="1800" dirty="0">
                <a:latin typeface="Chalkboard"/>
              </a:rPr>
              <a:t> A description of a godless world that has ignored God's message</a:t>
            </a:r>
          </a:p>
          <a:p>
            <a:pPr algn="l"/>
            <a:r>
              <a:rPr lang="en-GB" sz="1800" b="1" dirty="0">
                <a:latin typeface="Chalkboard"/>
              </a:rPr>
              <a:t>v 10 to 13 </a:t>
            </a:r>
            <a:r>
              <a:rPr lang="en-GB" sz="1800" dirty="0">
                <a:latin typeface="Chalkboard"/>
              </a:rPr>
              <a:t>By contrast, Paul recognises that Timothy has followed Paul's example of Godly living and suffering</a:t>
            </a:r>
          </a:p>
          <a:p>
            <a:pPr algn="l"/>
            <a:r>
              <a:rPr lang="en-GB" sz="1800" b="1" dirty="0">
                <a:latin typeface="Chalkboard"/>
              </a:rPr>
              <a:t>v 14 to </a:t>
            </a:r>
            <a:r>
              <a:rPr lang="en-GB" sz="1800" b="1" dirty="0" smtClean="0">
                <a:latin typeface="Chalkboard"/>
              </a:rPr>
              <a:t>17</a:t>
            </a:r>
            <a:endParaRPr lang="en-GB" sz="1800" dirty="0"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4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12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9592" y="2636912"/>
            <a:ext cx="6400800" cy="2592288"/>
          </a:xfrm>
        </p:spPr>
        <p:txBody>
          <a:bodyPr/>
          <a:lstStyle/>
          <a:p>
            <a:pPr algn="l"/>
            <a:r>
              <a:rPr lang="en-GB" sz="1800" b="1" dirty="0"/>
              <a:t>v </a:t>
            </a:r>
            <a:r>
              <a:rPr lang="en-GB" sz="1800" b="1" dirty="0">
                <a:latin typeface="Chalkboard"/>
              </a:rPr>
              <a:t>1 to 9</a:t>
            </a:r>
            <a:r>
              <a:rPr lang="en-GB" sz="1800" dirty="0">
                <a:latin typeface="Chalkboard"/>
              </a:rPr>
              <a:t> A description of a godless world that has ignored God's message</a:t>
            </a:r>
          </a:p>
          <a:p>
            <a:pPr algn="l"/>
            <a:r>
              <a:rPr lang="en-GB" sz="1800" b="1" dirty="0">
                <a:latin typeface="Chalkboard"/>
              </a:rPr>
              <a:t>v 10 to 13 </a:t>
            </a:r>
            <a:r>
              <a:rPr lang="en-GB" sz="1800" dirty="0">
                <a:latin typeface="Chalkboard"/>
              </a:rPr>
              <a:t>By contrast, Paul recognises that Timothy has followed Paul's example of Godly living and suffering</a:t>
            </a:r>
          </a:p>
          <a:p>
            <a:pPr algn="l"/>
            <a:r>
              <a:rPr lang="en-GB" sz="1800" b="1" dirty="0">
                <a:latin typeface="Chalkboard"/>
              </a:rPr>
              <a:t>v 14 to 17</a:t>
            </a:r>
            <a:r>
              <a:rPr lang="en-GB" sz="1800" dirty="0">
                <a:latin typeface="Chalkboard"/>
              </a:rPr>
              <a:t> Paul encourages Timothy to continue in the</a:t>
            </a:r>
            <a:r>
              <a:rPr lang="en-GB" sz="1800" dirty="0">
                <a:latin typeface="Chalkboard"/>
                <a:hlinkClick r:id="rId4"/>
              </a:rPr>
              <a:t> </a:t>
            </a:r>
            <a:r>
              <a:rPr lang="en-GB" sz="1800" dirty="0">
                <a:latin typeface="Chalkboard"/>
              </a:rPr>
              <a:t>way to salvation through </a:t>
            </a:r>
            <a:r>
              <a:rPr lang="en-GB" sz="1800" dirty="0" smtClean="0">
                <a:latin typeface="Chalkboard"/>
              </a:rPr>
              <a:t>faith (belief) in Jesus Christ </a:t>
            </a:r>
            <a:r>
              <a:rPr lang="en-GB" sz="1800" dirty="0">
                <a:latin typeface="Chalkboard"/>
              </a:rPr>
              <a:t>by reading the holy Scriptures (the Bible) which are inspired by God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4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880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John 20 v 31</a:t>
            </a:r>
            <a:endParaRPr lang="en-GB" sz="1800" b="1" dirty="0" smtClean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39180"/>
            <a:ext cx="5179590" cy="7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Faith (belief) in Jesus Christ</a:t>
            </a:r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13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656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880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John 20 v 31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Acts 4 v 12, 15 v 11</a:t>
            </a:r>
            <a:endParaRPr lang="en-GB" sz="1800" b="1" dirty="0" smtClean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39180"/>
            <a:ext cx="5179590" cy="7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Faith (belief) in Jesus Christ</a:t>
            </a:r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14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880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John 20 v 31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Acts 4 v 12, 15 v 11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Romans 10 v 9</a:t>
            </a:r>
            <a:endParaRPr lang="en-GB" sz="1800" b="1" dirty="0" smtClean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39180"/>
            <a:ext cx="5179590" cy="7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Faith (belief) in Jesus Christ</a:t>
            </a:r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15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880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John 20 v 31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Acts 4 v 12, 15 v 11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Romans 10 v 9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Galatians 2 v 16, 3 v 14, 26 to 28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39180"/>
            <a:ext cx="5179590" cy="7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Faith (belief) in Jesus Christ</a:t>
            </a:r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16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880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John 20 v 31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Acts 4 v 12, 15 v 11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Romans 10 v 9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Galatians 2 v 16, 3 v 14, 26 to 28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2 Timothy 3 v 15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39180"/>
            <a:ext cx="5179590" cy="7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Faith (belief) in Jesus Christ</a:t>
            </a:r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17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2420888"/>
            <a:ext cx="6400800" cy="28803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John 20 v 31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Acts 4 v 12, 15 v 11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Romans 10 v 9</a:t>
            </a:r>
            <a:endParaRPr lang="en-GB" sz="1800" b="1" dirty="0" smtClean="0">
              <a:latin typeface="Chalkboard"/>
            </a:endParaRP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Galatians 2 v 16, 3 v 14, 26 to 28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2 Timothy 3 v 15</a:t>
            </a:r>
          </a:p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1 John 3 v 23</a:t>
            </a:r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39180"/>
            <a:ext cx="5179590" cy="72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Theme –</a:t>
            </a:r>
          </a:p>
          <a:p>
            <a:pPr algn="l"/>
            <a:r>
              <a:rPr lang="en-GB" sz="1800" b="1" dirty="0" smtClean="0">
                <a:latin typeface="Chalkboard"/>
              </a:rPr>
              <a:t>Faith (belief) in Jesus Christ</a:t>
            </a:r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85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4739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328965" y="2420888"/>
            <a:ext cx="6292268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GB" sz="1800" b="1" dirty="0" smtClean="0">
                <a:latin typeface="Chalkboard"/>
              </a:rPr>
              <a:t>What have you learnt from this Bible chapter and theme?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19</a:t>
            </a:fld>
            <a:endParaRPr lang="en-GB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pic>
        <p:nvPicPr>
          <p:cNvPr id="12" name="Picture 11" descr="Time-to-share2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8F8E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12976"/>
            <a:ext cx="3375496" cy="225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330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872208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1.  What does Paul say people will love “in the last days”, instead of God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r>
              <a:rPr lang="en-GB" sz="1800" i="1" dirty="0" smtClean="0">
                <a:latin typeface="Chalkboard"/>
              </a:rPr>
              <a:t>Website answer: v 2 and 4</a:t>
            </a:r>
            <a:endParaRPr lang="en-GB" sz="1800" i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0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872208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1.  What does Paul say people will love “in the last days”, instead of God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  What did Paul say that those who live a godly life, should expect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3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0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2592288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1.  What does Paul say people will love “in the last days”, instead of God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  What did Paul say that those who live a godly life, should expect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r>
              <a:rPr lang="en-GB" sz="1800" i="1" dirty="0" smtClean="0">
                <a:latin typeface="Chalkboard"/>
              </a:rPr>
              <a:t>Website answer: v 12</a:t>
            </a:r>
            <a:endParaRPr lang="en-GB" sz="1800" i="1" dirty="0">
              <a:latin typeface="Chalkboard"/>
            </a:endParaRP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0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872208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1.  What does Paul say people will love “in the last days”, instead of God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  What did Paul say that those who live a godly life, should expect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3. What kind of wisdom is the Bible able to give you?</a:t>
            </a:r>
          </a:p>
          <a:p>
            <a:pPr algn="l"/>
            <a:endParaRPr lang="en-GB" sz="1800" b="1" dirty="0" smtClean="0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0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633" y="2564904"/>
            <a:ext cx="6400800" cy="1872208"/>
          </a:xfrm>
        </p:spPr>
        <p:txBody>
          <a:bodyPr/>
          <a:lstStyle/>
          <a:p>
            <a:pPr algn="l"/>
            <a:r>
              <a:rPr lang="en-GB" sz="1800" b="1" dirty="0">
                <a:latin typeface="Chalkboard"/>
              </a:rPr>
              <a:t>1.  What does Paul say people will love “in the last days”, instead of God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2.  What did Paul say that those who live a godly life, should expect</a:t>
            </a:r>
            <a:r>
              <a:rPr lang="en-GB" sz="1800" b="1" dirty="0" smtClean="0">
                <a:latin typeface="Chalkboard"/>
              </a:rPr>
              <a:t>?</a:t>
            </a:r>
          </a:p>
          <a:p>
            <a:pPr algn="l"/>
            <a:endParaRPr lang="en-GB" sz="1800" b="1" dirty="0">
              <a:latin typeface="Chalkboard"/>
            </a:endParaRPr>
          </a:p>
          <a:p>
            <a:pPr algn="l"/>
            <a:r>
              <a:rPr lang="en-GB" sz="1800" b="1" dirty="0">
                <a:latin typeface="Chalkboard"/>
              </a:rPr>
              <a:t>3. What kind of wisdom is the Bible able to give you?</a:t>
            </a:r>
          </a:p>
          <a:p>
            <a:pPr algn="l"/>
            <a:r>
              <a:rPr lang="en-GB" sz="1800" i="1" dirty="0" smtClean="0">
                <a:latin typeface="Chalkboard"/>
              </a:rPr>
              <a:t>Website answer: v 15</a:t>
            </a:r>
            <a:endParaRPr lang="en-GB" sz="1800" i="1" dirty="0" smtClean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3648" y="1571217"/>
            <a:ext cx="6400800" cy="68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Questions</a:t>
            </a:r>
          </a:p>
          <a:p>
            <a:pPr algn="l"/>
            <a:r>
              <a:rPr lang="en-GB" sz="1800" b="1" dirty="0" smtClean="0">
                <a:latin typeface="Chalkboard"/>
              </a:rPr>
              <a:t>(Which verse(s) give the answer)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6" y="1571217"/>
            <a:ext cx="470007" cy="47000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dirty="0" smtClean="0">
                <a:latin typeface="Chalkboard"/>
              </a:rPr>
              <a:t>understandyourbible.org</a:t>
            </a:r>
            <a:endParaRPr lang="en-GB" altLang="en-US" dirty="0">
              <a:latin typeface="Chalkboard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0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7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9592" y="2636912"/>
            <a:ext cx="6400800" cy="2592288"/>
          </a:xfrm>
        </p:spPr>
        <p:txBody>
          <a:bodyPr/>
          <a:lstStyle/>
          <a:p>
            <a:pPr algn="l"/>
            <a:r>
              <a:rPr lang="en-GB" sz="1800" b="1" dirty="0"/>
              <a:t>v </a:t>
            </a:r>
            <a:r>
              <a:rPr lang="en-GB" sz="1800" b="1" dirty="0">
                <a:latin typeface="Chalkboard"/>
              </a:rPr>
              <a:t>1 to </a:t>
            </a:r>
            <a:r>
              <a:rPr lang="en-GB" sz="1800" b="1" dirty="0" smtClean="0">
                <a:latin typeface="Chalkboard"/>
              </a:rPr>
              <a:t>9</a:t>
            </a:r>
            <a:endParaRPr lang="en-GB" sz="1800" dirty="0"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97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9592" y="2636912"/>
            <a:ext cx="6400800" cy="2592288"/>
          </a:xfrm>
        </p:spPr>
        <p:txBody>
          <a:bodyPr/>
          <a:lstStyle/>
          <a:p>
            <a:pPr algn="l"/>
            <a:r>
              <a:rPr lang="en-GB" sz="1800" b="1" dirty="0"/>
              <a:t>v </a:t>
            </a:r>
            <a:r>
              <a:rPr lang="en-GB" sz="1800" b="1" dirty="0">
                <a:latin typeface="Chalkboard"/>
              </a:rPr>
              <a:t>1 to 9</a:t>
            </a:r>
            <a:r>
              <a:rPr lang="en-GB" sz="1800" dirty="0">
                <a:latin typeface="Chalkboard"/>
              </a:rPr>
              <a:t> A description of a godless world that has ignored God's </a:t>
            </a:r>
            <a:r>
              <a:rPr lang="en-GB" sz="1800" dirty="0" smtClean="0">
                <a:latin typeface="Chalkboard"/>
              </a:rPr>
              <a:t>message</a:t>
            </a:r>
            <a:endParaRPr lang="en-GB" sz="1800" dirty="0"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4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95442"/>
            <a:ext cx="5544616" cy="1008112"/>
          </a:xfrm>
        </p:spPr>
        <p:txBody>
          <a:bodyPr/>
          <a:lstStyle/>
          <a:p>
            <a:r>
              <a:rPr lang="en-GB" sz="3200" b="1" dirty="0" smtClean="0">
                <a:latin typeface="Chalkboard"/>
              </a:rPr>
              <a:t>Understand your Bible</a:t>
            </a:r>
            <a:endParaRPr lang="en-GB" sz="3200" b="1" dirty="0">
              <a:latin typeface="Chalkboard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76672"/>
            <a:ext cx="823389" cy="645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41277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408634" y="1552207"/>
            <a:ext cx="2160240" cy="535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/>
            <a:r>
              <a:rPr lang="en-GB" sz="1800" b="1" dirty="0" smtClean="0">
                <a:latin typeface="Chalkboard"/>
              </a:rPr>
              <a:t>Summary points</a:t>
            </a:r>
          </a:p>
          <a:p>
            <a:pPr algn="l"/>
            <a:endParaRPr lang="en-GB" sz="1800" b="1" kern="0" dirty="0" smtClean="0"/>
          </a:p>
          <a:p>
            <a:pPr algn="l"/>
            <a:endParaRPr lang="en-GB" sz="1800" b="1" kern="0" dirty="0">
              <a:latin typeface="Candara" panose="020E0502030303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66" y="1377468"/>
            <a:ext cx="558927" cy="68595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C7B348-72EE-46F4-93D7-838BA2D82FD7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US" smtClean="0"/>
              <a:t>understandyourbible.org</a:t>
            </a:r>
            <a:endParaRPr lang="en-GB" alt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9592" y="2636912"/>
            <a:ext cx="6400800" cy="2592288"/>
          </a:xfrm>
        </p:spPr>
        <p:txBody>
          <a:bodyPr/>
          <a:lstStyle/>
          <a:p>
            <a:pPr algn="l"/>
            <a:r>
              <a:rPr lang="en-GB" sz="1800" b="1" dirty="0"/>
              <a:t>v </a:t>
            </a:r>
            <a:r>
              <a:rPr lang="en-GB" sz="1800" b="1" dirty="0">
                <a:latin typeface="Chalkboard"/>
              </a:rPr>
              <a:t>1 to 9</a:t>
            </a:r>
            <a:r>
              <a:rPr lang="en-GB" sz="1800" dirty="0">
                <a:latin typeface="Chalkboard"/>
              </a:rPr>
              <a:t> A description of a godless world that has ignored God's message</a:t>
            </a:r>
          </a:p>
          <a:p>
            <a:pPr algn="l"/>
            <a:r>
              <a:rPr lang="en-GB" sz="1800" b="1" dirty="0">
                <a:latin typeface="Chalkboard"/>
              </a:rPr>
              <a:t>v 10 to </a:t>
            </a:r>
            <a:r>
              <a:rPr lang="en-GB" sz="1800" b="1" dirty="0" smtClean="0">
                <a:latin typeface="Chalkboard"/>
              </a:rPr>
              <a:t>13</a:t>
            </a:r>
            <a:endParaRPr lang="en-GB" sz="1800" dirty="0">
              <a:latin typeface="Chalkboard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388718" y="811802"/>
            <a:ext cx="385569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3200" b="1" kern="0" dirty="0" smtClean="0">
                <a:latin typeface="Chalkboard"/>
              </a:rPr>
              <a:t>2 Timothy 3</a:t>
            </a:r>
            <a:endParaRPr lang="en-GB" sz="3200" b="1" kern="0" dirty="0"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2842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0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795</TotalTime>
  <Words>615</Words>
  <Application>Microsoft Office PowerPoint</Application>
  <PresentationFormat>On-screen Show (4:3)</PresentationFormat>
  <Paragraphs>167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Vertical and Horizontal design template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  <vt:lpstr>Understand your Bible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51</cp:revision>
  <dcterms:created xsi:type="dcterms:W3CDTF">2019-07-11T13:25:54Z</dcterms:created>
  <dcterms:modified xsi:type="dcterms:W3CDTF">2019-09-09T11:22:58Z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TC100690401033</vt:lpwstr>
  </property>
</Properties>
</file>